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5"/>
  </p:notesMasterIdLst>
  <p:handoutMasterIdLst>
    <p:handoutMasterId r:id="rId16"/>
  </p:handoutMasterIdLst>
  <p:sldIdLst>
    <p:sldId id="464" r:id="rId2"/>
    <p:sldId id="473" r:id="rId3"/>
    <p:sldId id="460" r:id="rId4"/>
    <p:sldId id="444" r:id="rId5"/>
    <p:sldId id="445" r:id="rId6"/>
    <p:sldId id="447" r:id="rId7"/>
    <p:sldId id="449" r:id="rId8"/>
    <p:sldId id="450" r:id="rId9"/>
    <p:sldId id="451" r:id="rId10"/>
    <p:sldId id="446" r:id="rId11"/>
    <p:sldId id="453" r:id="rId12"/>
    <p:sldId id="474" r:id="rId13"/>
    <p:sldId id="475" r:id="rId14"/>
  </p:sldIdLst>
  <p:sldSz cx="9144000" cy="6858000" type="screen4x3"/>
  <p:notesSz cx="6797675" cy="9872663"/>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0">
          <p15:clr>
            <a:srgbClr val="A4A3A4"/>
          </p15:clr>
        </p15:guide>
        <p15:guide id="11" orient="horz" pos="2160">
          <p15:clr>
            <a:srgbClr val="A4A3A4"/>
          </p15:clr>
        </p15:guide>
      </p15:sldGuideLst>
    </p:ext>
    <p:ext uri="{2D200454-40CA-4A62-9FC3-DE9A4176ACB9}">
      <p15:notesGuideLst xmlns="" xmlns:p15="http://schemas.microsoft.com/office/powerpoint/2012/main">
        <p15:guide id="1" orient="horz" pos="3110"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00"/>
    <a:srgbClr val="FFCD00"/>
    <a:srgbClr val="ED8B00"/>
    <a:srgbClr val="DB291C"/>
    <a:srgbClr val="FF9900"/>
    <a:srgbClr val="C00000"/>
    <a:srgbClr val="3C8A2E"/>
    <a:srgbClr val="DCDCDC"/>
    <a:srgbClr val="B4B4B4"/>
    <a:srgbClr val="57575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627" autoAdjust="0"/>
    <p:restoredTop sz="94984" autoAdjust="0"/>
  </p:normalViewPr>
  <p:slideViewPr>
    <p:cSldViewPr snapToGrid="0" showGuides="1">
      <p:cViewPr>
        <p:scale>
          <a:sx n="73" d="100"/>
          <a:sy n="73" d="100"/>
        </p:scale>
        <p:origin x="-876" y="-282"/>
      </p:cViewPr>
      <p:guideLst>
        <p:guide orient="horz" pos="2160"/>
        <p:guide/>
      </p:guideLst>
    </p:cSldViewPr>
  </p:slideViewPr>
  <p:outlineViewPr>
    <p:cViewPr>
      <p:scale>
        <a:sx n="33" d="100"/>
        <a:sy n="33" d="100"/>
      </p:scale>
      <p:origin x="0" y="-59190"/>
    </p:cViewPr>
  </p:outlineViewPr>
  <p:notesTextViewPr>
    <p:cViewPr>
      <p:scale>
        <a:sx n="100" d="100"/>
        <a:sy n="100" d="100"/>
      </p:scale>
      <p:origin x="0" y="0"/>
    </p:cViewPr>
  </p:notesTextViewPr>
  <p:sorterViewPr>
    <p:cViewPr varScale="1">
      <p:scale>
        <a:sx n="1" d="1"/>
        <a:sy n="1" d="1"/>
      </p:scale>
      <p:origin x="0" y="588"/>
    </p:cViewPr>
  </p:sorterViewPr>
  <p:notesViewPr>
    <p:cSldViewPr snapToGrid="0" showGuides="1">
      <p:cViewPr varScale="1">
        <p:scale>
          <a:sx n="57" d="100"/>
          <a:sy n="57" d="100"/>
        </p:scale>
        <p:origin x="1992" y="90"/>
      </p:cViewPr>
      <p:guideLst>
        <p:guide orient="horz" pos="3110"/>
        <p:guide pos="214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5"/>
            <a:ext cx="2945862" cy="493097"/>
          </a:xfrm>
          <a:prstGeom prst="rect">
            <a:avLst/>
          </a:prstGeom>
        </p:spPr>
        <p:txBody>
          <a:bodyPr vert="horz" lIns="90913" tIns="45457" rIns="90913" bIns="45457" rtlCol="0"/>
          <a:lstStyle>
            <a:lvl1pPr algn="l">
              <a:defRPr sz="1100"/>
            </a:lvl1pPr>
          </a:lstStyle>
          <a:p>
            <a:endParaRPr lang="en-US" dirty="0">
              <a:latin typeface="Verdana" panose="020B0604030504040204" pitchFamily="34" charset="0"/>
            </a:endParaRPr>
          </a:p>
        </p:txBody>
      </p:sp>
      <p:sp>
        <p:nvSpPr>
          <p:cNvPr id="3" name="Date Placeholder 2"/>
          <p:cNvSpPr>
            <a:spLocks noGrp="1"/>
          </p:cNvSpPr>
          <p:nvPr>
            <p:ph type="dt" sz="quarter" idx="1"/>
          </p:nvPr>
        </p:nvSpPr>
        <p:spPr>
          <a:xfrm>
            <a:off x="3850296" y="5"/>
            <a:ext cx="2945862" cy="493097"/>
          </a:xfrm>
          <a:prstGeom prst="rect">
            <a:avLst/>
          </a:prstGeom>
        </p:spPr>
        <p:txBody>
          <a:bodyPr vert="horz" lIns="90913" tIns="45457" rIns="90913" bIns="45457" rtlCol="0"/>
          <a:lstStyle>
            <a:lvl1pPr algn="r">
              <a:defRPr sz="1100"/>
            </a:lvl1pPr>
          </a:lstStyle>
          <a:p>
            <a:fld id="{B4AD245C-091B-44E2-BFB0-BD94217887F7}" type="datetimeFigureOut">
              <a:rPr lang="en-US" smtClean="0">
                <a:latin typeface="Verdana" panose="020B0604030504040204" pitchFamily="34" charset="0"/>
              </a:rPr>
              <a:pPr/>
              <a:t>5/20/2021</a:t>
            </a:fld>
            <a:endParaRPr lang="en-US" dirty="0">
              <a:latin typeface="Verdana" panose="020B0604030504040204" pitchFamily="34" charset="0"/>
            </a:endParaRPr>
          </a:p>
        </p:txBody>
      </p:sp>
      <p:sp>
        <p:nvSpPr>
          <p:cNvPr id="4" name="Footer Placeholder 3"/>
          <p:cNvSpPr>
            <a:spLocks noGrp="1"/>
          </p:cNvSpPr>
          <p:nvPr>
            <p:ph type="ftr" sz="quarter" idx="2"/>
          </p:nvPr>
        </p:nvSpPr>
        <p:spPr>
          <a:xfrm>
            <a:off x="7" y="9378039"/>
            <a:ext cx="2945862" cy="493097"/>
          </a:xfrm>
          <a:prstGeom prst="rect">
            <a:avLst/>
          </a:prstGeom>
        </p:spPr>
        <p:txBody>
          <a:bodyPr vert="horz" lIns="90913" tIns="45457" rIns="90913" bIns="45457" rtlCol="0" anchor="b"/>
          <a:lstStyle>
            <a:lvl1pPr algn="l">
              <a:defRPr sz="1100"/>
            </a:lvl1pPr>
          </a:lstStyle>
          <a:p>
            <a:endParaRPr lang="en-US" dirty="0">
              <a:latin typeface="Verdana" panose="020B0604030504040204" pitchFamily="34" charset="0"/>
            </a:endParaRPr>
          </a:p>
        </p:txBody>
      </p:sp>
      <p:sp>
        <p:nvSpPr>
          <p:cNvPr id="5" name="Slide Number Placeholder 4"/>
          <p:cNvSpPr>
            <a:spLocks noGrp="1"/>
          </p:cNvSpPr>
          <p:nvPr>
            <p:ph type="sldNum" sz="quarter" idx="3"/>
          </p:nvPr>
        </p:nvSpPr>
        <p:spPr>
          <a:xfrm>
            <a:off x="3850296" y="9378039"/>
            <a:ext cx="2945862" cy="493097"/>
          </a:xfrm>
          <a:prstGeom prst="rect">
            <a:avLst/>
          </a:prstGeom>
        </p:spPr>
        <p:txBody>
          <a:bodyPr vert="horz" lIns="90913" tIns="45457" rIns="90913" bIns="45457" rtlCol="0" anchor="b"/>
          <a:lstStyle>
            <a:lvl1pPr algn="r">
              <a:defRPr sz="1100"/>
            </a:lvl1pPr>
          </a:lstStyle>
          <a:p>
            <a:fld id="{9A913F39-CFF6-40F1-84D1-700840B41EAB}" type="slidenum">
              <a:rPr lang="en-US" smtClean="0">
                <a:latin typeface="Verdana" panose="020B0604030504040204" pitchFamily="34" charset="0"/>
              </a:rPr>
              <a:pPr/>
              <a:t>‹#›</a:t>
            </a:fld>
            <a:endParaRPr lang="en-US" dirty="0">
              <a:latin typeface="Verdana" panose="020B0604030504040204" pitchFamily="34" charset="0"/>
            </a:endParaRPr>
          </a:p>
        </p:txBody>
      </p:sp>
    </p:spTree>
    <p:extLst>
      <p:ext uri="{BB962C8B-B14F-4D97-AF65-F5344CB8AC3E}">
        <p14:creationId xmlns:p14="http://schemas.microsoft.com/office/powerpoint/2010/main" xmlns="" val="19548131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3633"/>
          </a:xfrm>
          <a:prstGeom prst="rect">
            <a:avLst/>
          </a:prstGeom>
        </p:spPr>
        <p:txBody>
          <a:bodyPr vert="horz" lIns="98478" tIns="49238" rIns="98478" bIns="49238" rtlCol="0"/>
          <a:lstStyle>
            <a:lvl1pPr algn="l">
              <a:defRPr sz="1200">
                <a:latin typeface="Verdana" panose="020B0604030504040204" pitchFamily="34" charset="0"/>
              </a:defRPr>
            </a:lvl1pPr>
          </a:lstStyle>
          <a:p>
            <a:endParaRPr lang="en-US" dirty="0"/>
          </a:p>
        </p:txBody>
      </p:sp>
      <p:sp>
        <p:nvSpPr>
          <p:cNvPr id="3" name="Date Placeholder 2"/>
          <p:cNvSpPr>
            <a:spLocks noGrp="1"/>
          </p:cNvSpPr>
          <p:nvPr>
            <p:ph type="dt" idx="1"/>
          </p:nvPr>
        </p:nvSpPr>
        <p:spPr>
          <a:xfrm>
            <a:off x="3850444" y="1"/>
            <a:ext cx="2945659" cy="493633"/>
          </a:xfrm>
          <a:prstGeom prst="rect">
            <a:avLst/>
          </a:prstGeom>
        </p:spPr>
        <p:txBody>
          <a:bodyPr vert="horz" lIns="98478" tIns="49238" rIns="98478" bIns="49238" rtlCol="0"/>
          <a:lstStyle>
            <a:lvl1pPr algn="r">
              <a:defRPr sz="1200">
                <a:latin typeface="Verdana" panose="020B0604030504040204" pitchFamily="34" charset="0"/>
              </a:defRPr>
            </a:lvl1pPr>
          </a:lstStyle>
          <a:p>
            <a:fld id="{0BA5BBE4-AEA3-489A-A28E-0C2FAF2506E3}" type="datetimeFigureOut">
              <a:rPr lang="en-US" smtClean="0"/>
              <a:pPr/>
              <a:t>5/20/2021</a:t>
            </a:fld>
            <a:endParaRPr lang="en-US" dirty="0"/>
          </a:p>
        </p:txBody>
      </p:sp>
      <p:sp>
        <p:nvSpPr>
          <p:cNvPr id="4" name="Slide Image Placeholder 3"/>
          <p:cNvSpPr>
            <a:spLocks noGrp="1" noRot="1" noChangeAspect="1"/>
          </p:cNvSpPr>
          <p:nvPr>
            <p:ph type="sldImg" idx="2"/>
          </p:nvPr>
        </p:nvSpPr>
        <p:spPr>
          <a:xfrm>
            <a:off x="930275" y="739775"/>
            <a:ext cx="4937125" cy="3702050"/>
          </a:xfrm>
          <a:prstGeom prst="rect">
            <a:avLst/>
          </a:prstGeom>
          <a:noFill/>
          <a:ln w="12700">
            <a:solidFill>
              <a:prstClr val="black"/>
            </a:solidFill>
          </a:ln>
        </p:spPr>
        <p:txBody>
          <a:bodyPr vert="horz" lIns="98478" tIns="49238" rIns="98478" bIns="49238" rtlCol="0" anchor="ctr"/>
          <a:lstStyle/>
          <a:p>
            <a:endParaRPr lang="en-GB" dirty="0"/>
          </a:p>
        </p:txBody>
      </p:sp>
      <p:sp>
        <p:nvSpPr>
          <p:cNvPr id="5" name="Notes Placeholder 4"/>
          <p:cNvSpPr>
            <a:spLocks noGrp="1"/>
          </p:cNvSpPr>
          <p:nvPr>
            <p:ph type="body" sz="quarter" idx="3"/>
          </p:nvPr>
        </p:nvSpPr>
        <p:spPr>
          <a:xfrm>
            <a:off x="679768" y="4689516"/>
            <a:ext cx="5438140" cy="4442698"/>
          </a:xfrm>
          <a:prstGeom prst="rect">
            <a:avLst/>
          </a:prstGeom>
        </p:spPr>
        <p:txBody>
          <a:bodyPr vert="horz" lIns="98478" tIns="49238" rIns="98478" bIns="4923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377318"/>
            <a:ext cx="2945659" cy="493633"/>
          </a:xfrm>
          <a:prstGeom prst="rect">
            <a:avLst/>
          </a:prstGeom>
        </p:spPr>
        <p:txBody>
          <a:bodyPr vert="horz" lIns="98478" tIns="49238" rIns="98478" bIns="49238" rtlCol="0" anchor="b"/>
          <a:lstStyle>
            <a:lvl1pPr algn="l">
              <a:defRPr sz="1200">
                <a:latin typeface="Verdana" panose="020B0604030504040204" pitchFamily="34" charset="0"/>
              </a:defRPr>
            </a:lvl1pPr>
          </a:lstStyle>
          <a:p>
            <a:endParaRPr lang="en-US" dirty="0"/>
          </a:p>
        </p:txBody>
      </p:sp>
      <p:sp>
        <p:nvSpPr>
          <p:cNvPr id="7" name="Slide Number Placeholder 6"/>
          <p:cNvSpPr>
            <a:spLocks noGrp="1"/>
          </p:cNvSpPr>
          <p:nvPr>
            <p:ph type="sldNum" sz="quarter" idx="5"/>
          </p:nvPr>
        </p:nvSpPr>
        <p:spPr>
          <a:xfrm>
            <a:off x="3850444" y="9377318"/>
            <a:ext cx="2945659" cy="493633"/>
          </a:xfrm>
          <a:prstGeom prst="rect">
            <a:avLst/>
          </a:prstGeom>
        </p:spPr>
        <p:txBody>
          <a:bodyPr vert="horz" lIns="98478" tIns="49238" rIns="98478" bIns="49238" rtlCol="0" anchor="b"/>
          <a:lstStyle>
            <a:lvl1pPr algn="r">
              <a:defRPr sz="1200">
                <a:latin typeface="Verdana" panose="020B0604030504040204" pitchFamily="34" charset="0"/>
              </a:defRPr>
            </a:lvl1pPr>
          </a:lstStyle>
          <a:p>
            <a:fld id="{C0F4A2C8-6C88-4E71-83EE-698B9D4FE22F}" type="slidenum">
              <a:rPr lang="en-US" smtClean="0"/>
              <a:pPr/>
              <a:t>‹#›</a:t>
            </a:fld>
            <a:endParaRPr lang="en-US" dirty="0"/>
          </a:p>
        </p:txBody>
      </p:sp>
    </p:spTree>
    <p:extLst>
      <p:ext uri="{BB962C8B-B14F-4D97-AF65-F5344CB8AC3E}">
        <p14:creationId xmlns:p14="http://schemas.microsoft.com/office/powerpoint/2010/main" xmlns="" val="190473029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Verdana" panose="020B0604030504040204" pitchFamily="34" charset="0"/>
        <a:ea typeface="+mn-ea"/>
        <a:cs typeface="+mn-cs"/>
      </a:defRPr>
    </a:lvl1pPr>
    <a:lvl2pPr marL="457200" algn="l" defTabSz="914400" rtl="0" eaLnBrk="1" latinLnBrk="0" hangingPunct="1">
      <a:defRPr sz="1200" kern="1200">
        <a:solidFill>
          <a:schemeClr val="tx1"/>
        </a:solidFill>
        <a:latin typeface="Verdana" panose="020B0604030504040204" pitchFamily="34" charset="0"/>
        <a:ea typeface="+mn-ea"/>
        <a:cs typeface="+mn-cs"/>
      </a:defRPr>
    </a:lvl2pPr>
    <a:lvl3pPr marL="914400" algn="l" defTabSz="914400" rtl="0" eaLnBrk="1" latinLnBrk="0" hangingPunct="1">
      <a:defRPr sz="1200" kern="1200">
        <a:solidFill>
          <a:schemeClr val="tx1"/>
        </a:solidFill>
        <a:latin typeface="Verdana" panose="020B0604030504040204" pitchFamily="34" charset="0"/>
        <a:ea typeface="+mn-ea"/>
        <a:cs typeface="+mn-cs"/>
      </a:defRPr>
    </a:lvl3pPr>
    <a:lvl4pPr marL="1371600" algn="l" defTabSz="914400" rtl="0" eaLnBrk="1" latinLnBrk="0" hangingPunct="1">
      <a:defRPr sz="1200" kern="1200">
        <a:solidFill>
          <a:schemeClr val="tx1"/>
        </a:solidFill>
        <a:latin typeface="Verdana" panose="020B0604030504040204" pitchFamily="34" charset="0"/>
        <a:ea typeface="+mn-ea"/>
        <a:cs typeface="+mn-cs"/>
      </a:defRPr>
    </a:lvl4pPr>
    <a:lvl5pPr marL="1828800" algn="l" defTabSz="914400" rtl="0" eaLnBrk="1" latinLnBrk="0" hangingPunct="1">
      <a:defRPr sz="1200" kern="1200">
        <a:solidFill>
          <a:schemeClr val="tx1"/>
        </a:solidFill>
        <a:latin typeface="Verdana" panose="020B060403050404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E608D32-7DA6-4BAE-9F0E-7CBE4A17A259}" type="slidenum">
              <a:rPr lang="en-GB" altLang="en-US" smtClean="0">
                <a:latin typeface="Calibri" panose="020F0502020204030204" pitchFamily="34" charset="0"/>
              </a:rPr>
              <a:pPr/>
              <a:t>4</a:t>
            </a:fld>
            <a:endParaRPr lang="en-GB" altLang="en-US" smtClean="0">
              <a:latin typeface="Calibri" panose="020F0502020204030204" pitchFamily="34" charset="0"/>
            </a:endParaRPr>
          </a:p>
        </p:txBody>
      </p:sp>
    </p:spTree>
    <p:extLst>
      <p:ext uri="{BB962C8B-B14F-4D97-AF65-F5344CB8AC3E}">
        <p14:creationId xmlns:p14="http://schemas.microsoft.com/office/powerpoint/2010/main" xmlns="" val="734531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0CD48FC-94F8-4D87-B776-05DEEC1B8C54}" type="slidenum">
              <a:rPr lang="en-GB" altLang="en-US" smtClean="0">
                <a:latin typeface="Calibri" panose="020F0502020204030204" pitchFamily="34" charset="0"/>
              </a:rPr>
              <a:pPr/>
              <a:t>5</a:t>
            </a:fld>
            <a:endParaRPr lang="en-GB" altLang="en-US" smtClean="0">
              <a:latin typeface="Calibri" panose="020F0502020204030204" pitchFamily="34" charset="0"/>
            </a:endParaRPr>
          </a:p>
        </p:txBody>
      </p:sp>
    </p:spTree>
    <p:extLst>
      <p:ext uri="{BB962C8B-B14F-4D97-AF65-F5344CB8AC3E}">
        <p14:creationId xmlns:p14="http://schemas.microsoft.com/office/powerpoint/2010/main" xmlns="" val="4172066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6E51BA4-AB94-4296-839C-44BDF3F76CB0}" type="slidenum">
              <a:rPr lang="en-GB" altLang="en-US" smtClean="0">
                <a:latin typeface="Calibri" panose="020F0502020204030204" pitchFamily="34" charset="0"/>
              </a:rPr>
              <a:pPr/>
              <a:t>6</a:t>
            </a:fld>
            <a:endParaRPr lang="en-GB" altLang="en-US" smtClean="0">
              <a:latin typeface="Calibri" panose="020F0502020204030204" pitchFamily="34" charset="0"/>
            </a:endParaRPr>
          </a:p>
        </p:txBody>
      </p:sp>
    </p:spTree>
    <p:extLst>
      <p:ext uri="{BB962C8B-B14F-4D97-AF65-F5344CB8AC3E}">
        <p14:creationId xmlns:p14="http://schemas.microsoft.com/office/powerpoint/2010/main" xmlns="" val="4191331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81EC936-2AAA-41D8-AD0C-74AF6C7BFF34}" type="slidenum">
              <a:rPr lang="en-GB" altLang="en-US" smtClean="0">
                <a:latin typeface="Calibri" panose="020F0502020204030204" pitchFamily="34" charset="0"/>
              </a:rPr>
              <a:pPr/>
              <a:t>7</a:t>
            </a:fld>
            <a:endParaRPr lang="en-GB" altLang="en-US" smtClean="0">
              <a:latin typeface="Calibri" panose="020F0502020204030204" pitchFamily="34" charset="0"/>
            </a:endParaRPr>
          </a:p>
        </p:txBody>
      </p:sp>
    </p:spTree>
    <p:extLst>
      <p:ext uri="{BB962C8B-B14F-4D97-AF65-F5344CB8AC3E}">
        <p14:creationId xmlns:p14="http://schemas.microsoft.com/office/powerpoint/2010/main" xmlns="" val="548930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A7C8566-F75A-45A4-AFE1-E30B7AFA14DE}" type="slidenum">
              <a:rPr lang="en-GB" altLang="en-US" smtClean="0">
                <a:latin typeface="Calibri" panose="020F0502020204030204" pitchFamily="34" charset="0"/>
              </a:rPr>
              <a:pPr/>
              <a:t>8</a:t>
            </a:fld>
            <a:endParaRPr lang="en-GB" altLang="en-US" smtClean="0">
              <a:latin typeface="Calibri" panose="020F0502020204030204" pitchFamily="34" charset="0"/>
            </a:endParaRPr>
          </a:p>
        </p:txBody>
      </p:sp>
    </p:spTree>
    <p:extLst>
      <p:ext uri="{BB962C8B-B14F-4D97-AF65-F5344CB8AC3E}">
        <p14:creationId xmlns:p14="http://schemas.microsoft.com/office/powerpoint/2010/main" xmlns="" val="1652614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EF9CBC2-8714-4D21-A12C-28F0EF1E978C}" type="slidenum">
              <a:rPr lang="en-GB" altLang="en-US" smtClean="0">
                <a:latin typeface="Calibri" panose="020F0502020204030204" pitchFamily="34" charset="0"/>
              </a:rPr>
              <a:pPr/>
              <a:t>9</a:t>
            </a:fld>
            <a:endParaRPr lang="en-GB" altLang="en-US" smtClean="0">
              <a:latin typeface="Calibri" panose="020F0502020204030204" pitchFamily="34" charset="0"/>
            </a:endParaRPr>
          </a:p>
        </p:txBody>
      </p:sp>
    </p:spTree>
    <p:extLst>
      <p:ext uri="{BB962C8B-B14F-4D97-AF65-F5344CB8AC3E}">
        <p14:creationId xmlns:p14="http://schemas.microsoft.com/office/powerpoint/2010/main" xmlns="" val="59125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D1D91CB-461B-47C2-B958-44935C03CC9C}" type="slidenum">
              <a:rPr lang="en-GB" altLang="en-US" smtClean="0">
                <a:latin typeface="Calibri" panose="020F0502020204030204" pitchFamily="34" charset="0"/>
              </a:rPr>
              <a:pPr/>
              <a:t>10</a:t>
            </a:fld>
            <a:endParaRPr lang="en-GB" altLang="en-US" smtClean="0">
              <a:latin typeface="Calibri" panose="020F0502020204030204" pitchFamily="34" charset="0"/>
            </a:endParaRPr>
          </a:p>
        </p:txBody>
      </p:sp>
    </p:spTree>
    <p:extLst>
      <p:ext uri="{BB962C8B-B14F-4D97-AF65-F5344CB8AC3E}">
        <p14:creationId xmlns:p14="http://schemas.microsoft.com/office/powerpoint/2010/main" xmlns="" val="3458796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0E9F3FC-2466-4986-9B2C-5CB7DAA37DDD}" type="slidenum">
              <a:rPr lang="en-GB" altLang="en-US" smtClean="0">
                <a:latin typeface="Calibri" panose="020F0502020204030204" pitchFamily="34" charset="0"/>
              </a:rPr>
              <a:pPr/>
              <a:t>11</a:t>
            </a:fld>
            <a:endParaRPr lang="en-GB" altLang="en-US" smtClean="0">
              <a:latin typeface="Calibri" panose="020F0502020204030204" pitchFamily="34" charset="0"/>
            </a:endParaRPr>
          </a:p>
        </p:txBody>
      </p:sp>
    </p:spTree>
    <p:extLst>
      <p:ext uri="{BB962C8B-B14F-4D97-AF65-F5344CB8AC3E}">
        <p14:creationId xmlns:p14="http://schemas.microsoft.com/office/powerpoint/2010/main" xmlns="" val="26697843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bg bwMode="gray">
      <p:bgPr>
        <a:blipFill dpi="0" rotWithShape="1">
          <a:blip r:embed="rId2" cstate="screen">
            <a:lum/>
            <a:extLst>
              <a:ext uri="{28A0092B-C50C-407E-A947-70E740481C1C}">
                <a14:useLocalDpi xmlns:a14="http://schemas.microsoft.com/office/drawing/2010/main" xmlns=""/>
              </a:ext>
            </a:extLst>
          </a:blip>
          <a:srcRect/>
          <a:stretch>
            <a:fillRect/>
          </a:stretch>
        </a:blip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79392" y="727200"/>
            <a:ext cx="5400000" cy="5400000"/>
          </a:xfrm>
          <a:prstGeom prst="rect">
            <a:avLst/>
          </a:prstGeom>
        </p:spPr>
        <p:txBody>
          <a:bodyPr/>
          <a:lstStyle>
            <a:lvl1pPr>
              <a:defRPr>
                <a:solidFill>
                  <a:schemeClr val="bg1"/>
                </a:solidFill>
              </a:defRPr>
            </a:lvl1pPr>
          </a:lstStyle>
          <a:p>
            <a:r>
              <a:rPr lang="en-US" noProof="0" smtClean="0"/>
              <a:t>Click icon to add picture</a:t>
            </a:r>
            <a:endParaRPr lang="en-US" noProof="0" dirty="0"/>
          </a:p>
        </p:txBody>
      </p:sp>
      <p:sp>
        <p:nvSpPr>
          <p:cNvPr id="3" name="Subtitle 2"/>
          <p:cNvSpPr>
            <a:spLocks noGrp="1"/>
          </p:cNvSpPr>
          <p:nvPr>
            <p:ph type="subTitle" idx="1" hasCustomPrompt="1"/>
          </p:nvPr>
        </p:nvSpPr>
        <p:spPr bwMode="gray">
          <a:xfrm>
            <a:off x="377992" y="5864229"/>
            <a:ext cx="4194008" cy="505645"/>
          </a:xfrm>
          <a:prstGeom prst="rect">
            <a:avLst/>
          </a:prstGeom>
        </p:spPr>
        <p:txBody>
          <a:bodyPr lIns="0" tIns="0" rIns="0" bIns="0" anchor="b" anchorCtr="0">
            <a:noAutofit/>
          </a:bodyPr>
          <a:lstStyle>
            <a:lvl1pPr marL="0" indent="0" algn="l">
              <a:lnSpc>
                <a:spcPct val="100000"/>
              </a:lnSpc>
              <a:spcAft>
                <a:spcPts val="0"/>
              </a:spcAft>
              <a:buNone/>
              <a:defRPr sz="1800" b="1">
                <a:solidFill>
                  <a:schemeClr val="bg1"/>
                </a:solidFill>
              </a:defRPr>
            </a:lvl1pPr>
            <a:lvl2pPr marL="0" marR="0" indent="0" algn="l" defTabSz="914400" rtl="0" eaLnBrk="1" fontAlgn="auto" latinLnBrk="0" hangingPunct="1">
              <a:lnSpc>
                <a:spcPct val="100000"/>
              </a:lnSpc>
              <a:spcBef>
                <a:spcPts val="0"/>
              </a:spcBef>
              <a:spcAft>
                <a:spcPts val="0"/>
              </a:spcAft>
              <a:buClrTx/>
              <a:buSzPct val="100000"/>
              <a:buFont typeface="Arial"/>
              <a:buNone/>
              <a:tabLst/>
              <a:defRPr sz="1600" b="0">
                <a:solidFill>
                  <a:schemeClr val="bg1"/>
                </a:solidFill>
              </a:defRPr>
            </a:lvl2pPr>
            <a:lvl3pPr marL="0" indent="0" algn="l">
              <a:spcAft>
                <a:spcPts val="0"/>
              </a:spcAft>
              <a:buNone/>
              <a:defRPr sz="1600">
                <a:solidFill>
                  <a:schemeClr val="bg1"/>
                </a:solidFill>
              </a:defRPr>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Click to edit Master title style</a:t>
            </a:r>
          </a:p>
          <a:p>
            <a:pPr marL="0" marR="0" lvl="1" indent="0" algn="l" defTabSz="914400" rtl="0" eaLnBrk="1" fontAlgn="auto" latinLnBrk="0" hangingPunct="1">
              <a:lnSpc>
                <a:spcPct val="100000"/>
              </a:lnSpc>
              <a:spcBef>
                <a:spcPts val="0"/>
              </a:spcBef>
              <a:spcAft>
                <a:spcPts val="0"/>
              </a:spcAft>
              <a:buClrTx/>
              <a:buSzPct val="100000"/>
              <a:buFont typeface="Arial"/>
              <a:buNone/>
              <a:tabLst/>
              <a:defRPr/>
            </a:pPr>
            <a:r>
              <a:rPr lang="en-US" noProof="0" dirty="0"/>
              <a:t>Click to edit Master subtitle style</a:t>
            </a:r>
          </a:p>
        </p:txBody>
      </p:sp>
      <p:sp>
        <p:nvSpPr>
          <p:cNvPr id="5" name="Text Placeholder 4"/>
          <p:cNvSpPr>
            <a:spLocks noGrp="1"/>
          </p:cNvSpPr>
          <p:nvPr>
            <p:ph type="body" sz="quarter" idx="10"/>
          </p:nvPr>
        </p:nvSpPr>
        <p:spPr>
          <a:xfrm>
            <a:off x="376238" y="6381750"/>
            <a:ext cx="4195762" cy="298450"/>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Click to edit Master text styles</a:t>
            </a:r>
          </a:p>
        </p:txBody>
      </p:sp>
      <p:grpSp>
        <p:nvGrpSpPr>
          <p:cNvPr id="21" name="Group 20"/>
          <p:cNvGrpSpPr/>
          <p:nvPr userDrawn="1"/>
        </p:nvGrpSpPr>
        <p:grpSpPr>
          <a:xfrm>
            <a:off x="377991" y="378000"/>
            <a:ext cx="1620000" cy="307976"/>
            <a:chOff x="398463" y="404813"/>
            <a:chExt cx="1627187" cy="307976"/>
          </a:xfrm>
          <a:solidFill>
            <a:schemeClr val="bg1"/>
          </a:solidFill>
        </p:grpSpPr>
        <p:sp>
          <p:nvSpPr>
            <p:cNvPr id="11"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3"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5"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6"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grpSp>
    </p:spTree>
    <p:extLst>
      <p:ext uri="{BB962C8B-B14F-4D97-AF65-F5344CB8AC3E}">
        <p14:creationId xmlns:p14="http://schemas.microsoft.com/office/powerpoint/2010/main" xmlns="" val="2104557831"/>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 xmlns:p15="http://schemas.microsoft.com/office/powerpoint/2012/main">
        <p15:guide id="1" orient="horz" pos="408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0" b="1">
                <a:solidFill>
                  <a:schemeClr val="tx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Click to edit Master text styles</a:t>
            </a:r>
          </a:p>
        </p:txBody>
      </p:sp>
    </p:spTree>
    <p:extLst>
      <p:ext uri="{BB962C8B-B14F-4D97-AF65-F5344CB8AC3E}">
        <p14:creationId xmlns:p14="http://schemas.microsoft.com/office/powerpoint/2010/main" xmlns="" val="2879515099"/>
      </p:ext>
    </p:extLst>
  </p:cSld>
  <p:clrMapOvr>
    <a:masterClrMapping/>
  </p:clrMapOvr>
  <p:transition>
    <p:fade/>
  </p:transition>
  <p:extLst mod="1">
    <p:ext uri="{DCECCB84-F9BA-43D5-87BE-67443E8EF086}">
      <p15:sldGuideLst xmlns="" xmlns:p15="http://schemas.microsoft.com/office/powerpoint/2012/main">
        <p15:guide id="1" orient="horz" pos="216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green">
    <p:bg>
      <p:bgPr>
        <a:solidFill>
          <a:schemeClr val="accent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8" y="1628774"/>
            <a:ext cx="6864277" cy="4752975"/>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smtClean="0"/>
              <a:t>Click to edit Master text styles</a:t>
            </a:r>
          </a:p>
        </p:txBody>
      </p:sp>
      <p:sp>
        <p:nvSpPr>
          <p:cNvPr id="10" name="TextBox 9"/>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1" name="TextBox 10"/>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2" name="TextBox 11"/>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xmlns="" val="88688157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blue">
    <p:bg>
      <p:bgPr>
        <a:solidFill>
          <a:schemeClr val="accent4"/>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8" y="1627200"/>
            <a:ext cx="6958012" cy="4759584"/>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smtClean="0"/>
              <a:t>Click to edit Master text styles</a:t>
            </a:r>
          </a:p>
        </p:txBody>
      </p:sp>
      <p:sp>
        <p:nvSpPr>
          <p:cNvPr id="10" name="TextBox 9"/>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1" name="TextBox 10"/>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2" name="TextBox 11"/>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xmlns="" val="183856764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Key statement teal">
    <p:bg>
      <p:bgPr>
        <a:solidFill>
          <a:schemeClr val="accent5"/>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8" y="1628774"/>
            <a:ext cx="6958012" cy="4752975"/>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smtClean="0"/>
              <a:t>Click to edit Master text styles</a:t>
            </a:r>
          </a:p>
        </p:txBody>
      </p:sp>
      <p:sp>
        <p:nvSpPr>
          <p:cNvPr id="10" name="TextBox 9"/>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1" name="TextBox 10"/>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2" name="TextBox 11"/>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xmlns="" val="12673754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Key statement black">
    <p:bg>
      <p:bgPr>
        <a:solidFill>
          <a:schemeClr val="tx1"/>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8" y="1628774"/>
            <a:ext cx="6958012" cy="4752975"/>
          </a:xfrm>
          <a:prstGeom prst="rect">
            <a:avLst/>
          </a:prstGeom>
        </p:spPr>
        <p:txBody>
          <a:bodyPr>
            <a:noAutofit/>
          </a:bodyPr>
          <a:lstStyle>
            <a:lvl1pPr>
              <a:spcBef>
                <a:spcPts val="3600"/>
              </a:spcBef>
              <a:defRPr sz="2800">
                <a:solidFill>
                  <a:schemeClr val="bg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smtClean="0"/>
              <a:t>Click to edit Master text styles</a:t>
            </a:r>
          </a:p>
        </p:txBody>
      </p:sp>
      <p:sp>
        <p:nvSpPr>
          <p:cNvPr id="10" name="TextBox 9"/>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1" name="TextBox 10"/>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2" name="TextBox 11"/>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xmlns="" val="2522486704"/>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ey statement white">
    <p:bg>
      <p:bgRef idx="1001">
        <a:schemeClr val="bg1"/>
      </p:bgRef>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76238" y="1628774"/>
            <a:ext cx="6958012" cy="4752975"/>
          </a:xfrm>
          <a:prstGeom prst="rect">
            <a:avLst/>
          </a:prstGeom>
        </p:spPr>
        <p:txBody>
          <a:bodyPr>
            <a:noAutofit/>
          </a:bodyPr>
          <a:lstStyle>
            <a:lvl1pPr>
              <a:spcBef>
                <a:spcPts val="3600"/>
              </a:spcBef>
              <a:defRPr sz="2800">
                <a:solidFill>
                  <a:schemeClr val="tx1"/>
                </a:solidFill>
              </a:defRPr>
            </a:lvl1pPr>
            <a:lvl2pPr marL="457200" indent="-457200">
              <a:defRPr sz="3000">
                <a:solidFill>
                  <a:schemeClr val="bg2"/>
                </a:solidFill>
              </a:defRPr>
            </a:lvl2pPr>
            <a:lvl3pPr>
              <a:defRPr sz="3000">
                <a:solidFill>
                  <a:schemeClr val="bg2"/>
                </a:solidFill>
              </a:defRPr>
            </a:lvl3pPr>
            <a:lvl4pPr>
              <a:defRPr sz="3000">
                <a:solidFill>
                  <a:schemeClr val="bg2"/>
                </a:solidFill>
              </a:defRPr>
            </a:lvl4pPr>
            <a:lvl5pPr>
              <a:defRPr sz="3000">
                <a:solidFill>
                  <a:schemeClr val="bg2"/>
                </a:solidFill>
              </a:defRPr>
            </a:lvl5pPr>
          </a:lstStyle>
          <a:p>
            <a:pPr lvl="0"/>
            <a:r>
              <a:rPr lang="en-US" noProof="0" smtClean="0"/>
              <a:t>Click to edit Master text styles</a:t>
            </a:r>
          </a:p>
        </p:txBody>
      </p:sp>
    </p:spTree>
    <p:extLst>
      <p:ext uri="{BB962C8B-B14F-4D97-AF65-F5344CB8AC3E}">
        <p14:creationId xmlns:p14="http://schemas.microsoft.com/office/powerpoint/2010/main" xmlns="" val="25102211"/>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76238" y="1665288"/>
            <a:ext cx="6958012" cy="4716463"/>
          </a:xfrm>
          <a:prstGeom prst="rect">
            <a:avLst/>
          </a:prstGeom>
        </p:spPr>
        <p:txBody>
          <a:bodyPr/>
          <a:lstStyle>
            <a:lvl1pPr>
              <a:tabLst>
                <a:tab pos="6729413" algn="r"/>
              </a:tabLst>
              <a:defRPr/>
            </a:lvl1pPr>
            <a:lvl2pPr>
              <a:tabLst>
                <a:tab pos="6729413" algn="r"/>
              </a:tabLst>
              <a:defRPr/>
            </a:lvl2pPr>
            <a:lvl3pPr>
              <a:tabLst>
                <a:tab pos="6729413" algn="r"/>
              </a:tabLst>
              <a:defRPr/>
            </a:lvl3pPr>
            <a:lvl4pPr>
              <a:tabLst>
                <a:tab pos="6729413" algn="r"/>
              </a:tabLst>
              <a:defRPr/>
            </a:lvl4pPr>
            <a:lvl5pPr>
              <a:tabLst>
                <a:tab pos="5029200" algn="r"/>
              </a:tabLst>
              <a:defRPr baseline="0"/>
            </a:lvl5pPr>
            <a:lvl6pPr>
              <a:tabLst>
                <a:tab pos="6729413" algn="r"/>
              </a:tabLst>
              <a:defRPr/>
            </a:lvl6pPr>
            <a:lvl7pPr>
              <a:tabLst>
                <a:tab pos="6729413" algn="r"/>
              </a:tabLst>
              <a:defRPr/>
            </a:lvl7pPr>
            <a:lvl8pPr>
              <a:tabLst>
                <a:tab pos="6729413" algn="r"/>
              </a:tabLst>
              <a:defRPr/>
            </a:lvl8pPr>
            <a:lvl9pPr>
              <a:tabLst>
                <a:tab pos="6729413" algn="r"/>
              </a:tabLs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Placeholder 1"/>
          <p:cNvSpPr>
            <a:spLocks noGrp="1"/>
          </p:cNvSpPr>
          <p:nvPr>
            <p:ph type="title" hasCustomPrompt="1"/>
          </p:nvPr>
        </p:nvSpPr>
        <p:spPr>
          <a:xfrm>
            <a:off x="376239" y="317499"/>
            <a:ext cx="8385174" cy="698501"/>
          </a:xfrm>
          <a:prstGeom prst="rect">
            <a:avLst/>
          </a:prstGeom>
        </p:spPr>
        <p:txBody>
          <a:bodyPr vert="horz" lIns="0" tIns="0" rIns="0" bIns="0" rtlCol="0" anchor="t" anchorCtr="0">
            <a:noAutofit/>
          </a:bodyPr>
          <a:lstStyle>
            <a:lvl1pPr>
              <a:defRPr/>
            </a:lvl1pPr>
          </a:lstStyle>
          <a:p>
            <a:r>
              <a:rPr lang="en-US" dirty="0"/>
              <a:t>Click to add title</a:t>
            </a:r>
          </a:p>
        </p:txBody>
      </p:sp>
    </p:spTree>
    <p:extLst>
      <p:ext uri="{BB962C8B-B14F-4D97-AF65-F5344CB8AC3E}">
        <p14:creationId xmlns:p14="http://schemas.microsoft.com/office/powerpoint/2010/main" xmlns="" val="23651087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38" y="317501"/>
            <a:ext cx="8391525" cy="6985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5" name="Picture Placeholder 9"/>
          <p:cNvSpPr>
            <a:spLocks noGrp="1"/>
          </p:cNvSpPr>
          <p:nvPr>
            <p:ph type="pic" sz="quarter" idx="15"/>
          </p:nvPr>
        </p:nvSpPr>
        <p:spPr>
          <a:xfrm>
            <a:off x="4087763" y="1701801"/>
            <a:ext cx="4680000" cy="4679950"/>
          </a:xfrm>
        </p:spPr>
        <p:txBody>
          <a:bodyPr/>
          <a:lstStyle/>
          <a:p>
            <a:r>
              <a:rPr lang="en-US" noProof="0" smtClean="0"/>
              <a:t>Click icon to add picture</a:t>
            </a:r>
            <a:endParaRPr lang="en-US" noProof="0" dirty="0"/>
          </a:p>
        </p:txBody>
      </p:sp>
      <p:sp>
        <p:nvSpPr>
          <p:cNvPr id="6" name="Content Placeholder 3"/>
          <p:cNvSpPr>
            <a:spLocks noGrp="1"/>
          </p:cNvSpPr>
          <p:nvPr>
            <p:ph sz="quarter" idx="10"/>
          </p:nvPr>
        </p:nvSpPr>
        <p:spPr>
          <a:xfrm>
            <a:off x="376238" y="1665288"/>
            <a:ext cx="3342322" cy="4716463"/>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xmlns="" val="463979046"/>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mp; 1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1"/>
            <a:ext cx="8391525" cy="698500"/>
          </a:xfrm>
        </p:spPr>
        <p:txBody>
          <a:bodyPr/>
          <a:lstStyle/>
          <a:p>
            <a:r>
              <a:rPr lang="en-US" noProof="0" smtClean="0"/>
              <a:t>Click to edit Master title style</a:t>
            </a:r>
            <a:endParaRPr lang="en-US" noProof="0" dirty="0"/>
          </a:p>
        </p:txBody>
      </p:sp>
      <p:sp>
        <p:nvSpPr>
          <p:cNvPr id="14" name="Text Placeholder 18"/>
          <p:cNvSpPr>
            <a:spLocks noGrp="1"/>
          </p:cNvSpPr>
          <p:nvPr>
            <p:ph idx="1"/>
          </p:nvPr>
        </p:nvSpPr>
        <p:spPr>
          <a:xfrm>
            <a:off x="376238" y="1665288"/>
            <a:ext cx="8374062" cy="4716463"/>
          </a:xfrm>
          <a:prstGeom prst="rect">
            <a:avLst/>
          </a:prstGeom>
        </p:spPr>
        <p:txBody>
          <a:bodyPr vert="horz" lIns="0" tIns="0" rIns="0" bIns="0" rtlCol="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xmlns="" val="3881091110"/>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76238" y="651600"/>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4" name="Title Placeholder 1"/>
          <p:cNvSpPr>
            <a:spLocks noGrp="1"/>
          </p:cNvSpPr>
          <p:nvPr>
            <p:ph type="title"/>
          </p:nvPr>
        </p:nvSpPr>
        <p:spPr>
          <a:xfrm>
            <a:off x="376238" y="317499"/>
            <a:ext cx="8371762" cy="334101"/>
          </a:xfrm>
          <a:prstGeom prst="rect">
            <a:avLst/>
          </a:prstGeom>
        </p:spPr>
        <p:txBody>
          <a:bodyPr vert="horz" lIns="0" tIns="0" rIns="0" bIns="0" rtlCol="0" anchor="t" anchorCtr="0">
            <a:noAutofit/>
          </a:bodyPr>
          <a:lstStyle>
            <a:lvl1pPr>
              <a:defRPr/>
            </a:lvl1pPr>
          </a:lstStyle>
          <a:p>
            <a:r>
              <a:rPr lang="en-US" noProof="0" smtClean="0"/>
              <a:t>Click to edit Master title style</a:t>
            </a:r>
            <a:endParaRPr lang="en-US" noProof="0" dirty="0"/>
          </a:p>
        </p:txBody>
      </p:sp>
      <p:sp>
        <p:nvSpPr>
          <p:cNvPr id="8" name="Text Placeholder 18"/>
          <p:cNvSpPr>
            <a:spLocks noGrp="1"/>
          </p:cNvSpPr>
          <p:nvPr>
            <p:ph idx="1"/>
          </p:nvPr>
        </p:nvSpPr>
        <p:spPr>
          <a:xfrm>
            <a:off x="376238" y="1665288"/>
            <a:ext cx="8374062" cy="4713911"/>
          </a:xfrm>
          <a:prstGeom prst="rect">
            <a:avLst/>
          </a:prstGeom>
        </p:spPr>
        <p:txBody>
          <a:bodyPr vert="horz" lIns="0" tIns="0" rIns="0" bIns="0" rtlCol="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xmlns="" val="327264712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bwMode="gray">
      <p:bgPr>
        <a:solidFill>
          <a:schemeClr val="bg1"/>
        </a:solid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1867360" y="727200"/>
            <a:ext cx="5400000" cy="5400000"/>
          </a:xfrm>
          <a:prstGeom prst="rect">
            <a:avLst/>
          </a:prstGeom>
        </p:spPr>
        <p:txBody>
          <a:bodyPr/>
          <a:lstStyle/>
          <a:p>
            <a:r>
              <a:rPr lang="en-US" noProof="0" smtClean="0"/>
              <a:t>Click icon to add picture</a:t>
            </a:r>
            <a:endParaRPr lang="en-US" noProof="0" dirty="0"/>
          </a:p>
        </p:txBody>
      </p:sp>
      <p:sp>
        <p:nvSpPr>
          <p:cNvPr id="3" name="Subtitle 2"/>
          <p:cNvSpPr>
            <a:spLocks noGrp="1"/>
          </p:cNvSpPr>
          <p:nvPr>
            <p:ph type="subTitle" idx="1" hasCustomPrompt="1"/>
          </p:nvPr>
        </p:nvSpPr>
        <p:spPr bwMode="gray">
          <a:xfrm>
            <a:off x="376238" y="5864229"/>
            <a:ext cx="4195761" cy="505645"/>
          </a:xfrm>
          <a:prstGeom prst="rect">
            <a:avLst/>
          </a:prstGeom>
        </p:spPr>
        <p:txBody>
          <a:bodyPr lIns="0" tIns="0" rIns="0" bIns="0" anchor="b" anchorCtr="0">
            <a:noAutofit/>
          </a:bodyPr>
          <a:lstStyle>
            <a:lvl1pPr marL="0" indent="0" algn="l">
              <a:lnSpc>
                <a:spcPct val="100000"/>
              </a:lnSpc>
              <a:spcAft>
                <a:spcPts val="0"/>
              </a:spcAft>
              <a:buNone/>
              <a:defRPr sz="1800" b="1">
                <a:solidFill>
                  <a:schemeClr val="tx1"/>
                </a:solidFill>
              </a:defRPr>
            </a:lvl1pPr>
            <a:lvl2pPr marL="0" indent="0" algn="l">
              <a:buNone/>
              <a:defRPr sz="1600" b="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Click to edit Master title style</a:t>
            </a:r>
          </a:p>
          <a:p>
            <a:pPr lvl="1"/>
            <a:r>
              <a:rPr lang="en-US" noProof="0" dirty="0"/>
              <a:t>Click to edit Master subtitle style</a:t>
            </a:r>
          </a:p>
        </p:txBody>
      </p:sp>
      <p:sp>
        <p:nvSpPr>
          <p:cNvPr id="5" name="Text Placeholder 4"/>
          <p:cNvSpPr>
            <a:spLocks noGrp="1"/>
          </p:cNvSpPr>
          <p:nvPr>
            <p:ph type="body" sz="quarter" idx="10"/>
          </p:nvPr>
        </p:nvSpPr>
        <p:spPr>
          <a:xfrm>
            <a:off x="376238" y="6381750"/>
            <a:ext cx="4195762" cy="298450"/>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Click to edit Master text styles</a:t>
            </a:r>
          </a:p>
        </p:txBody>
      </p:sp>
      <p:grpSp>
        <p:nvGrpSpPr>
          <p:cNvPr id="7" name="Group 6"/>
          <p:cNvGrpSpPr/>
          <p:nvPr userDrawn="1"/>
        </p:nvGrpSpPr>
        <p:grpSpPr>
          <a:xfrm>
            <a:off x="377991" y="378000"/>
            <a:ext cx="1620000" cy="307976"/>
            <a:chOff x="398463" y="404813"/>
            <a:chExt cx="1627187" cy="307976"/>
          </a:xfrm>
          <a:solidFill>
            <a:schemeClr val="tx1"/>
          </a:solidFill>
        </p:grpSpPr>
        <p:sp>
          <p:nvSpPr>
            <p:cNvPr id="8"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1"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3"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4"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5"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6"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grpSp>
    </p:spTree>
    <p:extLst>
      <p:ext uri="{BB962C8B-B14F-4D97-AF65-F5344CB8AC3E}">
        <p14:creationId xmlns:p14="http://schemas.microsoft.com/office/powerpoint/2010/main" xmlns="" val="2783079461"/>
      </p:ext>
    </p:extLst>
  </p:cSld>
  <p:clrMapOvr>
    <a:masterClrMapping/>
  </p:clrMapOvr>
  <p:transition>
    <p:fade/>
  </p:transition>
  <p:extLst mod="1">
    <p:ext uri="{DCECCB84-F9BA-43D5-87BE-67443E8EF086}">
      <p15:sldGuideLst xmlns="" xmlns:p15="http://schemas.microsoft.com/office/powerpoint/2012/main">
        <p15:guide id="1" orient="horz" pos="4088">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title &amp; 1 column - large">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76238" y="651600"/>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4" name="Title Placeholder 1"/>
          <p:cNvSpPr>
            <a:spLocks noGrp="1"/>
          </p:cNvSpPr>
          <p:nvPr>
            <p:ph type="title"/>
          </p:nvPr>
        </p:nvSpPr>
        <p:spPr>
          <a:xfrm>
            <a:off x="376238" y="317499"/>
            <a:ext cx="8371762" cy="334101"/>
          </a:xfrm>
          <a:prstGeom prst="rect">
            <a:avLst/>
          </a:prstGeom>
        </p:spPr>
        <p:txBody>
          <a:bodyPr vert="horz" lIns="0" tIns="0" rIns="0" bIns="0" rtlCol="0" anchor="t" anchorCtr="0">
            <a:noAutofit/>
          </a:bodyPr>
          <a:lstStyle>
            <a:lvl1pPr>
              <a:defRPr/>
            </a:lvl1pPr>
          </a:lstStyle>
          <a:p>
            <a:r>
              <a:rPr lang="en-US" noProof="0" smtClean="0"/>
              <a:t>Click to edit Master title style</a:t>
            </a:r>
            <a:endParaRPr lang="en-US" noProof="0" dirty="0"/>
          </a:p>
        </p:txBody>
      </p:sp>
      <p:sp>
        <p:nvSpPr>
          <p:cNvPr id="8" name="Text Placeholder 18"/>
          <p:cNvSpPr>
            <a:spLocks noGrp="1"/>
          </p:cNvSpPr>
          <p:nvPr>
            <p:ph idx="1"/>
          </p:nvPr>
        </p:nvSpPr>
        <p:spPr>
          <a:xfrm>
            <a:off x="376238" y="1700213"/>
            <a:ext cx="8374062" cy="4678986"/>
          </a:xfrm>
          <a:prstGeom prst="rect">
            <a:avLst/>
          </a:prstGeom>
        </p:spPr>
        <p:txBody>
          <a:bodyPr vert="horz" lIns="0" tIns="0" rIns="0" bIns="0" rtlCol="0">
            <a:no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xmlns="" val="412778938"/>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6" name="Title Placeholder 1"/>
          <p:cNvSpPr>
            <a:spLocks noGrp="1"/>
          </p:cNvSpPr>
          <p:nvPr>
            <p:ph type="title" hasCustomPrompt="1"/>
          </p:nvPr>
        </p:nvSpPr>
        <p:spPr>
          <a:xfrm>
            <a:off x="376237" y="317499"/>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7" name="Chart Placeholder 3"/>
          <p:cNvSpPr>
            <a:spLocks noGrp="1"/>
          </p:cNvSpPr>
          <p:nvPr>
            <p:ph type="chart" sz="quarter" idx="15"/>
          </p:nvPr>
        </p:nvSpPr>
        <p:spPr>
          <a:xfrm>
            <a:off x="376239" y="2051999"/>
            <a:ext cx="8391524" cy="4069013"/>
          </a:xfrm>
          <a:prstGeom prst="rect">
            <a:avLst/>
          </a:prstGeom>
        </p:spPr>
        <p:txBody>
          <a:bodyPr/>
          <a:lstStyle/>
          <a:p>
            <a:r>
              <a:rPr lang="en-US" noProof="0" smtClean="0"/>
              <a:t>Click icon to add chart</a:t>
            </a:r>
            <a:endParaRPr lang="en-US" noProof="0" dirty="0"/>
          </a:p>
        </p:txBody>
      </p:sp>
      <p:sp>
        <p:nvSpPr>
          <p:cNvPr id="18" name="Text Placeholder 8"/>
          <p:cNvSpPr>
            <a:spLocks noGrp="1"/>
          </p:cNvSpPr>
          <p:nvPr>
            <p:ph type="body" sz="quarter" idx="18"/>
          </p:nvPr>
        </p:nvSpPr>
        <p:spPr>
          <a:xfrm>
            <a:off x="376239" y="1665289"/>
            <a:ext cx="8391524" cy="392112"/>
          </a:xfrm>
        </p:spPr>
        <p:txBody>
          <a:bodyPr/>
          <a:lstStyle/>
          <a:p>
            <a:pPr lvl="0"/>
            <a:r>
              <a:rPr lang="en-US" noProof="0" smtClean="0"/>
              <a:t>Click to edit Master text styles</a:t>
            </a:r>
          </a:p>
        </p:txBody>
      </p:sp>
      <p:sp>
        <p:nvSpPr>
          <p:cNvPr id="19" name="Text Placeholder 7"/>
          <p:cNvSpPr>
            <a:spLocks noGrp="1"/>
          </p:cNvSpPr>
          <p:nvPr>
            <p:ph type="body" sz="quarter" idx="23"/>
          </p:nvPr>
        </p:nvSpPr>
        <p:spPr>
          <a:xfrm>
            <a:off x="376238" y="6121013"/>
            <a:ext cx="8391525" cy="260737"/>
          </a:xfrm>
        </p:spPr>
        <p:txBody>
          <a:bodyPr>
            <a:noAutofit/>
          </a:bodyPr>
          <a:lstStyle>
            <a:lvl1pPr>
              <a:spcAft>
                <a:spcPts val="0"/>
              </a:spcAft>
              <a:defRPr sz="900"/>
            </a:lvl1pPr>
          </a:lstStyle>
          <a:p>
            <a:pPr lvl="0"/>
            <a:r>
              <a:rPr lang="en-US" noProof="0" smtClean="0"/>
              <a:t>Click to edit Master text styles</a:t>
            </a:r>
          </a:p>
        </p:txBody>
      </p:sp>
    </p:spTree>
    <p:extLst>
      <p:ext uri="{BB962C8B-B14F-4D97-AF65-F5344CB8AC3E}">
        <p14:creationId xmlns:p14="http://schemas.microsoft.com/office/powerpoint/2010/main" xmlns="" val="1829702940"/>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376238"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6" name="Title Placeholder 1"/>
          <p:cNvSpPr>
            <a:spLocks noGrp="1"/>
          </p:cNvSpPr>
          <p:nvPr>
            <p:ph type="title" hasCustomPrompt="1"/>
          </p:nvPr>
        </p:nvSpPr>
        <p:spPr>
          <a:xfrm>
            <a:off x="376237" y="317499"/>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7" name="Chart Placeholder 3"/>
          <p:cNvSpPr>
            <a:spLocks noGrp="1"/>
          </p:cNvSpPr>
          <p:nvPr>
            <p:ph type="chart" sz="quarter" idx="15"/>
          </p:nvPr>
        </p:nvSpPr>
        <p:spPr>
          <a:xfrm>
            <a:off x="378000" y="2051999"/>
            <a:ext cx="2662162" cy="4069014"/>
          </a:xfrm>
          <a:prstGeom prst="rect">
            <a:avLst/>
          </a:prstGeom>
        </p:spPr>
        <p:txBody>
          <a:bodyPr/>
          <a:lstStyle/>
          <a:p>
            <a:r>
              <a:rPr lang="en-US" noProof="0" smtClean="0"/>
              <a:t>Click icon to add chart</a:t>
            </a:r>
            <a:endParaRPr lang="en-US" noProof="0" dirty="0"/>
          </a:p>
        </p:txBody>
      </p:sp>
      <p:sp>
        <p:nvSpPr>
          <p:cNvPr id="18" name="Text Placeholder 8"/>
          <p:cNvSpPr>
            <a:spLocks noGrp="1"/>
          </p:cNvSpPr>
          <p:nvPr>
            <p:ph type="body" sz="quarter" idx="18"/>
          </p:nvPr>
        </p:nvSpPr>
        <p:spPr>
          <a:xfrm>
            <a:off x="376237" y="1665289"/>
            <a:ext cx="2671763" cy="392112"/>
          </a:xfrm>
        </p:spPr>
        <p:txBody>
          <a:bodyPr/>
          <a:lstStyle/>
          <a:p>
            <a:pPr lvl="0"/>
            <a:r>
              <a:rPr lang="en-US" noProof="0" smtClean="0"/>
              <a:t>Click to edit Master text styles</a:t>
            </a:r>
          </a:p>
        </p:txBody>
      </p:sp>
      <p:sp>
        <p:nvSpPr>
          <p:cNvPr id="7" name="Chart Placeholder 3"/>
          <p:cNvSpPr>
            <a:spLocks noGrp="1"/>
          </p:cNvSpPr>
          <p:nvPr>
            <p:ph type="chart" sz="quarter" idx="19"/>
          </p:nvPr>
        </p:nvSpPr>
        <p:spPr>
          <a:xfrm>
            <a:off x="3227388" y="2051999"/>
            <a:ext cx="2671212" cy="4069014"/>
          </a:xfrm>
          <a:prstGeom prst="rect">
            <a:avLst/>
          </a:prstGeom>
        </p:spPr>
        <p:txBody>
          <a:bodyPr/>
          <a:lstStyle/>
          <a:p>
            <a:r>
              <a:rPr lang="en-US" noProof="0" smtClean="0"/>
              <a:t>Click icon to add chart</a:t>
            </a:r>
            <a:endParaRPr lang="en-US" noProof="0" dirty="0"/>
          </a:p>
        </p:txBody>
      </p:sp>
      <p:sp>
        <p:nvSpPr>
          <p:cNvPr id="8" name="Text Placeholder 8"/>
          <p:cNvSpPr>
            <a:spLocks noGrp="1"/>
          </p:cNvSpPr>
          <p:nvPr>
            <p:ph type="body" sz="quarter" idx="20"/>
          </p:nvPr>
        </p:nvSpPr>
        <p:spPr>
          <a:xfrm>
            <a:off x="3227388" y="1665289"/>
            <a:ext cx="2671211" cy="392112"/>
          </a:xfrm>
        </p:spPr>
        <p:txBody>
          <a:bodyPr/>
          <a:lstStyle/>
          <a:p>
            <a:pPr lvl="0"/>
            <a:r>
              <a:rPr lang="en-US" noProof="0" smtClean="0"/>
              <a:t>Click to edit Master text styles</a:t>
            </a:r>
          </a:p>
        </p:txBody>
      </p:sp>
      <p:sp>
        <p:nvSpPr>
          <p:cNvPr id="9" name="Chart Placeholder 3"/>
          <p:cNvSpPr>
            <a:spLocks noGrp="1"/>
          </p:cNvSpPr>
          <p:nvPr>
            <p:ph type="chart" sz="quarter" idx="21"/>
          </p:nvPr>
        </p:nvSpPr>
        <p:spPr>
          <a:xfrm>
            <a:off x="6094797" y="2051999"/>
            <a:ext cx="2672965" cy="4069014"/>
          </a:xfrm>
          <a:prstGeom prst="rect">
            <a:avLst/>
          </a:prstGeom>
        </p:spPr>
        <p:txBody>
          <a:bodyPr/>
          <a:lstStyle/>
          <a:p>
            <a:r>
              <a:rPr lang="en-US" noProof="0" smtClean="0"/>
              <a:t>Click icon to add chart</a:t>
            </a:r>
            <a:endParaRPr lang="en-US" noProof="0" dirty="0"/>
          </a:p>
        </p:txBody>
      </p:sp>
      <p:sp>
        <p:nvSpPr>
          <p:cNvPr id="10" name="Text Placeholder 8"/>
          <p:cNvSpPr>
            <a:spLocks noGrp="1"/>
          </p:cNvSpPr>
          <p:nvPr>
            <p:ph type="body" sz="quarter" idx="22"/>
          </p:nvPr>
        </p:nvSpPr>
        <p:spPr>
          <a:xfrm>
            <a:off x="6094797" y="1659145"/>
            <a:ext cx="2672966" cy="398256"/>
          </a:xfrm>
        </p:spPr>
        <p:txBody>
          <a:bodyPr/>
          <a:lstStyle/>
          <a:p>
            <a:pPr lvl="0"/>
            <a:r>
              <a:rPr lang="en-US" noProof="0" smtClean="0"/>
              <a:t>Click to edit Master text styles</a:t>
            </a:r>
          </a:p>
        </p:txBody>
      </p:sp>
      <p:sp>
        <p:nvSpPr>
          <p:cNvPr id="12" name="Text Placeholder 7"/>
          <p:cNvSpPr>
            <a:spLocks noGrp="1"/>
          </p:cNvSpPr>
          <p:nvPr>
            <p:ph type="body" sz="quarter" idx="23"/>
          </p:nvPr>
        </p:nvSpPr>
        <p:spPr>
          <a:xfrm>
            <a:off x="376237" y="6121013"/>
            <a:ext cx="8374064" cy="260737"/>
          </a:xfrm>
        </p:spPr>
        <p:txBody>
          <a:bodyPr>
            <a:noAutofit/>
          </a:bodyPr>
          <a:lstStyle>
            <a:lvl1pPr>
              <a:spcAft>
                <a:spcPts val="0"/>
              </a:spcAft>
              <a:defRPr sz="900"/>
            </a:lvl1pPr>
          </a:lstStyle>
          <a:p>
            <a:pPr lvl="0"/>
            <a:r>
              <a:rPr lang="en-US" noProof="0" smtClean="0"/>
              <a:t>Click to edit Master text styles</a:t>
            </a:r>
          </a:p>
        </p:txBody>
      </p:sp>
    </p:spTree>
    <p:extLst>
      <p:ext uri="{BB962C8B-B14F-4D97-AF65-F5344CB8AC3E}">
        <p14:creationId xmlns:p14="http://schemas.microsoft.com/office/powerpoint/2010/main" xmlns="" val="221508164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 columns of text">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376238" y="317499"/>
            <a:ext cx="8402002"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9" name="Text Placeholder 8"/>
          <p:cNvSpPr>
            <a:spLocks noGrp="1"/>
          </p:cNvSpPr>
          <p:nvPr>
            <p:ph type="body" sz="quarter" idx="13" hasCustomPrompt="1"/>
          </p:nvPr>
        </p:nvSpPr>
        <p:spPr>
          <a:xfrm>
            <a:off x="376238" y="651600"/>
            <a:ext cx="840200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3" name="Content Placeholder 3"/>
          <p:cNvSpPr>
            <a:spLocks noGrp="1"/>
          </p:cNvSpPr>
          <p:nvPr>
            <p:ph sz="quarter" idx="10"/>
          </p:nvPr>
        </p:nvSpPr>
        <p:spPr>
          <a:xfrm>
            <a:off x="376238" y="1665288"/>
            <a:ext cx="3979184"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5" name="Content Placeholder 3"/>
          <p:cNvSpPr>
            <a:spLocks noGrp="1"/>
          </p:cNvSpPr>
          <p:nvPr>
            <p:ph sz="quarter" idx="20"/>
          </p:nvPr>
        </p:nvSpPr>
        <p:spPr>
          <a:xfrm>
            <a:off x="4786154" y="1665288"/>
            <a:ext cx="3992086" cy="4716461"/>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xmlns="" val="1842891208"/>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 columns - large">
    <p:spTree>
      <p:nvGrpSpPr>
        <p:cNvPr id="1" name=""/>
        <p:cNvGrpSpPr/>
        <p:nvPr/>
      </p:nvGrpSpPr>
      <p:grpSpPr>
        <a:xfrm>
          <a:off x="0" y="0"/>
          <a:ext cx="0" cy="0"/>
          <a:chOff x="0" y="0"/>
          <a:chExt cx="0" cy="0"/>
        </a:xfrm>
      </p:grpSpPr>
      <p:sp>
        <p:nvSpPr>
          <p:cNvPr id="7"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8" name="Title Placeholder 1"/>
          <p:cNvSpPr>
            <a:spLocks noGrp="1"/>
          </p:cNvSpPr>
          <p:nvPr>
            <p:ph type="title" hasCustomPrompt="1"/>
          </p:nvPr>
        </p:nvSpPr>
        <p:spPr>
          <a:xfrm>
            <a:off x="376237" y="317500"/>
            <a:ext cx="8391525" cy="3341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1" name="Content Placeholder 3"/>
          <p:cNvSpPr>
            <a:spLocks noGrp="1"/>
          </p:cNvSpPr>
          <p:nvPr>
            <p:ph sz="quarter" idx="10"/>
          </p:nvPr>
        </p:nvSpPr>
        <p:spPr>
          <a:xfrm>
            <a:off x="376237" y="1665288"/>
            <a:ext cx="3979185" cy="4716461"/>
          </a:xfrm>
          <a:prstGeom prst="rect">
            <a:avLst/>
          </a:prstGeom>
        </p:spPr>
        <p:txBody>
          <a:bodyPr>
            <a:no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3" name="Content Placeholder 3"/>
          <p:cNvSpPr>
            <a:spLocks noGrp="1"/>
          </p:cNvSpPr>
          <p:nvPr>
            <p:ph sz="quarter" idx="20"/>
          </p:nvPr>
        </p:nvSpPr>
        <p:spPr>
          <a:xfrm>
            <a:off x="4787999" y="1665288"/>
            <a:ext cx="3979763" cy="4716461"/>
          </a:xfrm>
          <a:prstGeom prst="rect">
            <a:avLst/>
          </a:prstGeom>
        </p:spPr>
        <p:txBody>
          <a:bodyPr>
            <a:noAutofit/>
          </a:bodyPr>
          <a:lstStyle>
            <a:lvl1pPr>
              <a:tabLst>
                <a:tab pos="5029200" algn="r"/>
              </a:tabLst>
              <a:defRPr sz="1600"/>
            </a:lvl1pPr>
            <a:lvl2pPr>
              <a:tabLst>
                <a:tab pos="5029200" algn="r"/>
              </a:tabLst>
              <a:defRPr sz="1600"/>
            </a:lvl2pPr>
            <a:lvl3pPr>
              <a:tabLst>
                <a:tab pos="5029200" algn="r"/>
              </a:tabLst>
              <a:defRPr sz="1600"/>
            </a:lvl3pPr>
            <a:lvl4pPr>
              <a:tabLst>
                <a:tab pos="5029200" algn="r"/>
              </a:tabLst>
              <a:defRPr sz="1600"/>
            </a:lvl4pPr>
            <a:lvl5pPr>
              <a:tabLst>
                <a:tab pos="5029200" algn="r"/>
              </a:tabLst>
              <a:defRPr baseline="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xmlns="" val="1031036312"/>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and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376239" y="1665288"/>
            <a:ext cx="4016374" cy="4455725"/>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 name="Chart Placeholder 2"/>
          <p:cNvSpPr>
            <a:spLocks noGrp="1"/>
          </p:cNvSpPr>
          <p:nvPr>
            <p:ph type="chart" sz="quarter" idx="21"/>
          </p:nvPr>
        </p:nvSpPr>
        <p:spPr>
          <a:xfrm>
            <a:off x="4755917" y="2125013"/>
            <a:ext cx="4011846" cy="3996000"/>
          </a:xfrm>
        </p:spPr>
        <p:txBody>
          <a:bodyPr/>
          <a:lstStyle/>
          <a:p>
            <a:r>
              <a:rPr lang="en-US" noProof="0" smtClean="0"/>
              <a:t>Click icon to add chart</a:t>
            </a:r>
            <a:endParaRPr lang="en-US" noProof="0" dirty="0"/>
          </a:p>
        </p:txBody>
      </p:sp>
      <p:sp>
        <p:nvSpPr>
          <p:cNvPr id="6" name="Text Placeholder 5"/>
          <p:cNvSpPr>
            <a:spLocks noGrp="1"/>
          </p:cNvSpPr>
          <p:nvPr>
            <p:ph type="body" sz="quarter" idx="22"/>
          </p:nvPr>
        </p:nvSpPr>
        <p:spPr>
          <a:xfrm>
            <a:off x="4755917" y="1665288"/>
            <a:ext cx="4011846" cy="420687"/>
          </a:xfrm>
        </p:spPr>
        <p:txBody>
          <a:bodyPr/>
          <a:lstStyle/>
          <a:p>
            <a:pPr lvl="0"/>
            <a:r>
              <a:rPr lang="en-US" noProof="0" smtClean="0"/>
              <a:t>Click to edit Master text styles</a:t>
            </a:r>
          </a:p>
        </p:txBody>
      </p:sp>
      <p:sp>
        <p:nvSpPr>
          <p:cNvPr id="11"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3" name="Title Placeholder 1"/>
          <p:cNvSpPr>
            <a:spLocks noGrp="1"/>
          </p:cNvSpPr>
          <p:nvPr>
            <p:ph type="title" hasCustomPrompt="1"/>
          </p:nvPr>
        </p:nvSpPr>
        <p:spPr>
          <a:xfrm>
            <a:off x="376237" y="317499"/>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5" name="Text Placeholder 7"/>
          <p:cNvSpPr>
            <a:spLocks noGrp="1"/>
          </p:cNvSpPr>
          <p:nvPr>
            <p:ph type="body" sz="quarter" idx="23"/>
          </p:nvPr>
        </p:nvSpPr>
        <p:spPr>
          <a:xfrm>
            <a:off x="376237" y="6121013"/>
            <a:ext cx="8391525" cy="260737"/>
          </a:xfrm>
        </p:spPr>
        <p:txBody>
          <a:bodyPr>
            <a:normAutofit/>
          </a:bodyPr>
          <a:lstStyle>
            <a:lvl1pPr>
              <a:spcAft>
                <a:spcPts val="0"/>
              </a:spcAft>
              <a:defRPr sz="900"/>
            </a:lvl1pPr>
          </a:lstStyle>
          <a:p>
            <a:pPr lvl="0"/>
            <a:r>
              <a:rPr lang="en-US" noProof="0" smtClean="0"/>
              <a:t>Click to edit Master text styles</a:t>
            </a:r>
          </a:p>
        </p:txBody>
      </p:sp>
    </p:spTree>
    <p:extLst>
      <p:ext uri="{BB962C8B-B14F-4D97-AF65-F5344CB8AC3E}">
        <p14:creationId xmlns:p14="http://schemas.microsoft.com/office/powerpoint/2010/main" xmlns="" val="2179466235"/>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4755915" y="2125013"/>
            <a:ext cx="4011847" cy="3996000"/>
          </a:xfrm>
        </p:spPr>
        <p:txBody>
          <a:bodyPr/>
          <a:lstStyle/>
          <a:p>
            <a:r>
              <a:rPr lang="en-US" noProof="0" smtClean="0"/>
              <a:t>Click icon to add chart</a:t>
            </a:r>
            <a:endParaRPr lang="en-US" noProof="0" dirty="0"/>
          </a:p>
        </p:txBody>
      </p:sp>
      <p:sp>
        <p:nvSpPr>
          <p:cNvPr id="6" name="Text Placeholder 5"/>
          <p:cNvSpPr>
            <a:spLocks noGrp="1"/>
          </p:cNvSpPr>
          <p:nvPr>
            <p:ph type="body" sz="quarter" idx="22"/>
          </p:nvPr>
        </p:nvSpPr>
        <p:spPr>
          <a:xfrm>
            <a:off x="4755916" y="1665288"/>
            <a:ext cx="4011847" cy="420687"/>
          </a:xfrm>
        </p:spPr>
        <p:txBody>
          <a:bodyPr/>
          <a:lstStyle/>
          <a:p>
            <a:pPr lvl="0"/>
            <a:r>
              <a:rPr lang="en-US" noProof="0" smtClean="0"/>
              <a:t>Click to edit Master text styles</a:t>
            </a:r>
          </a:p>
        </p:txBody>
      </p:sp>
      <p:sp>
        <p:nvSpPr>
          <p:cNvPr id="11"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3" name="Title Placeholder 1"/>
          <p:cNvSpPr>
            <a:spLocks noGrp="1"/>
          </p:cNvSpPr>
          <p:nvPr>
            <p:ph type="title" hasCustomPrompt="1"/>
          </p:nvPr>
        </p:nvSpPr>
        <p:spPr>
          <a:xfrm>
            <a:off x="376237" y="317499"/>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5" name="Text Placeholder 7"/>
          <p:cNvSpPr>
            <a:spLocks noGrp="1"/>
          </p:cNvSpPr>
          <p:nvPr>
            <p:ph type="body" sz="quarter" idx="23"/>
          </p:nvPr>
        </p:nvSpPr>
        <p:spPr>
          <a:xfrm>
            <a:off x="376237" y="6121013"/>
            <a:ext cx="8374064" cy="260737"/>
          </a:xfrm>
        </p:spPr>
        <p:txBody>
          <a:bodyPr>
            <a:normAutofit/>
          </a:bodyPr>
          <a:lstStyle>
            <a:lvl1pPr>
              <a:spcAft>
                <a:spcPts val="0"/>
              </a:spcAft>
              <a:defRPr sz="900"/>
            </a:lvl1pPr>
          </a:lstStyle>
          <a:p>
            <a:pPr lvl="0"/>
            <a:r>
              <a:rPr lang="en-US" noProof="0" smtClean="0"/>
              <a:t>Click to edit Master text styles</a:t>
            </a:r>
          </a:p>
        </p:txBody>
      </p:sp>
      <p:sp>
        <p:nvSpPr>
          <p:cNvPr id="9" name="Chart Placeholder 2"/>
          <p:cNvSpPr>
            <a:spLocks noGrp="1"/>
          </p:cNvSpPr>
          <p:nvPr>
            <p:ph type="chart" sz="quarter" idx="24"/>
          </p:nvPr>
        </p:nvSpPr>
        <p:spPr>
          <a:xfrm>
            <a:off x="376238" y="2125013"/>
            <a:ext cx="4004297" cy="3996000"/>
          </a:xfrm>
        </p:spPr>
        <p:txBody>
          <a:bodyPr/>
          <a:lstStyle/>
          <a:p>
            <a:r>
              <a:rPr lang="en-US" noProof="0" smtClean="0"/>
              <a:t>Click icon to add chart</a:t>
            </a:r>
            <a:endParaRPr lang="en-US" noProof="0" dirty="0"/>
          </a:p>
        </p:txBody>
      </p:sp>
      <p:sp>
        <p:nvSpPr>
          <p:cNvPr id="12" name="Text Placeholder 5"/>
          <p:cNvSpPr>
            <a:spLocks noGrp="1"/>
          </p:cNvSpPr>
          <p:nvPr>
            <p:ph type="body" sz="quarter" idx="25"/>
          </p:nvPr>
        </p:nvSpPr>
        <p:spPr>
          <a:xfrm>
            <a:off x="376237" y="1665288"/>
            <a:ext cx="4004298" cy="420687"/>
          </a:xfrm>
        </p:spPr>
        <p:txBody>
          <a:bodyPr/>
          <a:lstStyle/>
          <a:p>
            <a:pPr lvl="0"/>
            <a:r>
              <a:rPr lang="en-US" noProof="0" smtClean="0"/>
              <a:t>Click to edit Master text styles</a:t>
            </a:r>
          </a:p>
        </p:txBody>
      </p:sp>
    </p:spTree>
    <p:extLst>
      <p:ext uri="{BB962C8B-B14F-4D97-AF65-F5344CB8AC3E}">
        <p14:creationId xmlns:p14="http://schemas.microsoft.com/office/powerpoint/2010/main" xmlns="" val="1200285679"/>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39" y="317499"/>
            <a:ext cx="8391524"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6" name="Content Placeholder 3"/>
          <p:cNvSpPr>
            <a:spLocks noGrp="1"/>
          </p:cNvSpPr>
          <p:nvPr>
            <p:ph sz="quarter" idx="10"/>
          </p:nvPr>
        </p:nvSpPr>
        <p:spPr>
          <a:xfrm>
            <a:off x="376237" y="1665288"/>
            <a:ext cx="3323893" cy="4716463"/>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8" name="Content Placeholder 3"/>
          <p:cNvSpPr>
            <a:spLocks noGrp="1"/>
          </p:cNvSpPr>
          <p:nvPr>
            <p:ph sz="quarter" idx="16"/>
          </p:nvPr>
        </p:nvSpPr>
        <p:spPr>
          <a:xfrm>
            <a:off x="4087762" y="1700213"/>
            <a:ext cx="4680000" cy="4681537"/>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xmlns="" val="1890274777"/>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content with quote ">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376238" y="317500"/>
            <a:ext cx="8391525" cy="334100"/>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6" name="Content Placeholder 3"/>
          <p:cNvSpPr>
            <a:spLocks noGrp="1"/>
          </p:cNvSpPr>
          <p:nvPr>
            <p:ph sz="quarter" idx="10"/>
          </p:nvPr>
        </p:nvSpPr>
        <p:spPr>
          <a:xfrm>
            <a:off x="5683411" y="1658680"/>
            <a:ext cx="3084351" cy="4723072"/>
          </a:xfrm>
          <a:prstGeom prst="rect">
            <a:avLst/>
          </a:prstGeom>
        </p:spPr>
        <p:txBody>
          <a:bodyPr>
            <a:noAutofit/>
          </a:bodyPr>
          <a:lstStyle>
            <a:lvl1pPr>
              <a:tabLst>
                <a:tab pos="5029200" algn="r"/>
              </a:tabLst>
              <a:defRPr sz="2400">
                <a:solidFill>
                  <a:schemeClr val="accent3"/>
                </a:solidFill>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Click to edit Master text styles</a:t>
            </a:r>
          </a:p>
        </p:txBody>
      </p:sp>
      <p:sp>
        <p:nvSpPr>
          <p:cNvPr id="8" name="Content Placeholder 3"/>
          <p:cNvSpPr>
            <a:spLocks noGrp="1"/>
          </p:cNvSpPr>
          <p:nvPr>
            <p:ph sz="quarter" idx="16"/>
          </p:nvPr>
        </p:nvSpPr>
        <p:spPr>
          <a:xfrm>
            <a:off x="376238" y="1665288"/>
            <a:ext cx="4879761" cy="4716462"/>
          </a:xfrm>
          <a:prstGeom prst="rect">
            <a:avLst/>
          </a:prstGeom>
        </p:spPr>
        <p:txBody>
          <a:bodyPr/>
          <a:lstStyle>
            <a:lvl1pPr>
              <a:tabLst>
                <a:tab pos="5029200" algn="r"/>
              </a:tabLst>
              <a:defRPr/>
            </a:lvl1pPr>
            <a:lvl2pPr>
              <a:tabLst>
                <a:tab pos="5029200" algn="r"/>
              </a:tabLst>
              <a:defRPr/>
            </a:lvl2pPr>
            <a:lvl3pPr>
              <a:tabLst>
                <a:tab pos="5029200" algn="r"/>
              </a:tabLst>
              <a:defRPr/>
            </a:lvl3pPr>
            <a:lvl4pPr>
              <a:tabLst>
                <a:tab pos="5029200" algn="r"/>
              </a:tabLst>
              <a:defRPr/>
            </a:lvl4pPr>
            <a:lvl5pPr>
              <a:tabLst>
                <a:tab pos="5029200" algn="r"/>
              </a:tabLst>
              <a:defRPr baseline="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13" hasCustomPrompt="1"/>
          </p:nvPr>
        </p:nvSpPr>
        <p:spPr>
          <a:xfrm>
            <a:off x="376239" y="651600"/>
            <a:ext cx="8391524"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xmlns="" val="980198571"/>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am profile">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0"/>
            <a:ext cx="8391525" cy="334100"/>
          </a:xfrm>
        </p:spPr>
        <p:txBody>
          <a:bodyPr/>
          <a:lstStyle/>
          <a:p>
            <a:r>
              <a:rPr lang="en-US" noProof="0" smtClean="0"/>
              <a:t>Click to edit Master title style</a:t>
            </a:r>
            <a:endParaRPr lang="en-US" noProof="0" dirty="0"/>
          </a:p>
        </p:txBody>
      </p:sp>
      <p:sp>
        <p:nvSpPr>
          <p:cNvPr id="4" name="Picture Placeholder 6"/>
          <p:cNvSpPr>
            <a:spLocks noGrp="1"/>
          </p:cNvSpPr>
          <p:nvPr>
            <p:ph type="pic" sz="quarter" idx="13"/>
          </p:nvPr>
        </p:nvSpPr>
        <p:spPr>
          <a:xfrm>
            <a:off x="376237" y="1700213"/>
            <a:ext cx="2034000" cy="1260000"/>
          </a:xfrm>
        </p:spPr>
        <p:txBody>
          <a:bodyPr lIns="0" tIns="0" rIns="0" bIns="0">
            <a:noAutofit/>
          </a:bodyPr>
          <a:lstStyle/>
          <a:p>
            <a:r>
              <a:rPr lang="en-US" noProof="0" smtClean="0"/>
              <a:t>Click icon to add picture</a:t>
            </a:r>
            <a:endParaRPr lang="en-US" noProof="0" dirty="0"/>
          </a:p>
        </p:txBody>
      </p:sp>
      <p:sp>
        <p:nvSpPr>
          <p:cNvPr id="5" name="Picture Placeholder 6"/>
          <p:cNvSpPr>
            <a:spLocks noGrp="1"/>
          </p:cNvSpPr>
          <p:nvPr>
            <p:ph type="pic" sz="quarter" idx="14"/>
          </p:nvPr>
        </p:nvSpPr>
        <p:spPr>
          <a:xfrm>
            <a:off x="2495412" y="1700213"/>
            <a:ext cx="2034000" cy="1260000"/>
          </a:xfrm>
        </p:spPr>
        <p:txBody>
          <a:bodyPr lIns="0" tIns="0" rIns="0" bIns="0">
            <a:noAutofit/>
          </a:bodyPr>
          <a:lstStyle/>
          <a:p>
            <a:r>
              <a:rPr lang="en-US" noProof="0" smtClean="0"/>
              <a:t>Click icon to add picture</a:t>
            </a:r>
            <a:endParaRPr lang="en-US" noProof="0" dirty="0"/>
          </a:p>
        </p:txBody>
      </p:sp>
      <p:sp>
        <p:nvSpPr>
          <p:cNvPr id="6" name="Picture Placeholder 6"/>
          <p:cNvSpPr>
            <a:spLocks noGrp="1"/>
          </p:cNvSpPr>
          <p:nvPr>
            <p:ph type="pic" sz="quarter" idx="15"/>
          </p:nvPr>
        </p:nvSpPr>
        <p:spPr>
          <a:xfrm>
            <a:off x="4614587" y="1700213"/>
            <a:ext cx="2034000" cy="1260000"/>
          </a:xfrm>
        </p:spPr>
        <p:txBody>
          <a:bodyPr lIns="0" tIns="0" rIns="0" bIns="0">
            <a:noAutofit/>
          </a:bodyPr>
          <a:lstStyle/>
          <a:p>
            <a:r>
              <a:rPr lang="en-US" noProof="0" smtClean="0"/>
              <a:t>Click icon to add picture</a:t>
            </a:r>
            <a:endParaRPr lang="en-US" noProof="0" dirty="0"/>
          </a:p>
        </p:txBody>
      </p:sp>
      <p:sp>
        <p:nvSpPr>
          <p:cNvPr id="7" name="Picture Placeholder 6"/>
          <p:cNvSpPr>
            <a:spLocks noGrp="1"/>
          </p:cNvSpPr>
          <p:nvPr>
            <p:ph type="pic" sz="quarter" idx="16"/>
          </p:nvPr>
        </p:nvSpPr>
        <p:spPr>
          <a:xfrm>
            <a:off x="6733763" y="1700213"/>
            <a:ext cx="2034000" cy="1260000"/>
          </a:xfrm>
        </p:spPr>
        <p:txBody>
          <a:bodyPr lIns="0" tIns="0" rIns="0" bIns="0">
            <a:noAutofit/>
          </a:bodyPr>
          <a:lstStyle/>
          <a:p>
            <a:r>
              <a:rPr lang="en-US" noProof="0" smtClean="0"/>
              <a:t>Click icon to add picture</a:t>
            </a:r>
            <a:endParaRPr lang="en-US" noProof="0" dirty="0"/>
          </a:p>
        </p:txBody>
      </p:sp>
      <p:sp>
        <p:nvSpPr>
          <p:cNvPr id="9" name="Text Placeholder 8"/>
          <p:cNvSpPr>
            <a:spLocks noGrp="1"/>
          </p:cNvSpPr>
          <p:nvPr>
            <p:ph type="body" sz="quarter" idx="17"/>
          </p:nvPr>
        </p:nvSpPr>
        <p:spPr>
          <a:xfrm>
            <a:off x="376237" y="3124200"/>
            <a:ext cx="2040351" cy="3257548"/>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0" name="Text Placeholder 8"/>
          <p:cNvSpPr>
            <a:spLocks noGrp="1"/>
          </p:cNvSpPr>
          <p:nvPr>
            <p:ph type="body" sz="quarter" idx="18"/>
          </p:nvPr>
        </p:nvSpPr>
        <p:spPr>
          <a:xfrm>
            <a:off x="4612472" y="3120550"/>
            <a:ext cx="2034000" cy="3261199"/>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1" name="Text Placeholder 8"/>
          <p:cNvSpPr>
            <a:spLocks noGrp="1"/>
          </p:cNvSpPr>
          <p:nvPr>
            <p:ph type="body" sz="quarter" idx="19"/>
          </p:nvPr>
        </p:nvSpPr>
        <p:spPr>
          <a:xfrm>
            <a:off x="2497530" y="3124199"/>
            <a:ext cx="2034000" cy="3257549"/>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2" name="Text Placeholder 8"/>
          <p:cNvSpPr>
            <a:spLocks noGrp="1"/>
          </p:cNvSpPr>
          <p:nvPr>
            <p:ph type="body" sz="quarter" idx="20"/>
          </p:nvPr>
        </p:nvSpPr>
        <p:spPr>
          <a:xfrm>
            <a:off x="6744876" y="3108508"/>
            <a:ext cx="2022887" cy="3273240"/>
          </a:xfrm>
        </p:spPr>
        <p:txBody>
          <a:bodyPr/>
          <a:lstStyle>
            <a:lvl1pPr>
              <a:defRPr b="1">
                <a:solidFill>
                  <a:schemeClr val="accent1"/>
                </a:solidFill>
              </a:defRPr>
            </a:lvl1pPr>
            <a:lvl2pPr>
              <a:spcAft>
                <a:spcPts val="0"/>
              </a:spcAft>
              <a:defRPr/>
            </a:lvl2pPr>
            <a:lvl3pPr marL="0" indent="0">
              <a:spcAft>
                <a:spcPts val="0"/>
              </a:spcAft>
              <a:buNone/>
              <a:defRPr/>
            </a:lvl3pPr>
            <a:lvl4pPr marL="176400" indent="-176400">
              <a:spcAft>
                <a:spcPts val="0"/>
              </a:spcAft>
              <a:buFont typeface="Arial" panose="020B0604020202020204" pitchFamily="34" charset="0"/>
              <a:buChar char="•"/>
              <a:defRPr/>
            </a:lvl4pPr>
            <a:lvl5pPr marL="356400" indent="-176400">
              <a:spcAft>
                <a:spcPts val="0"/>
              </a:spcAft>
              <a:defRPr baseline="0"/>
            </a:lvl5pPr>
            <a:lvl6pPr marL="356400" indent="-176400">
              <a:spcAft>
                <a:spcPts val="0"/>
              </a:spcAft>
              <a:buFont typeface="Verdana" panose="020B0604030504040204" pitchFamily="34" charset="0"/>
              <a:buChar char="−"/>
              <a:defRPr/>
            </a:lvl6pPr>
            <a:lvl7pPr marL="356400" indent="-176400">
              <a:spcAft>
                <a:spcPts val="0"/>
              </a:spcAft>
              <a:defRPr/>
            </a:lvl7pPr>
            <a:lvl8pPr marL="356400" indent="-176400">
              <a:spcAft>
                <a:spcPts val="0"/>
              </a:spcAft>
              <a:defRPr/>
            </a:lvl8pPr>
            <a:lvl9pPr marL="356400" indent="-176400">
              <a:spcAft>
                <a:spcPts val="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3" name="Text Placeholder 8"/>
          <p:cNvSpPr>
            <a:spLocks noGrp="1"/>
          </p:cNvSpPr>
          <p:nvPr>
            <p:ph type="body" sz="quarter" idx="21" hasCustomPrompt="1"/>
          </p:nvPr>
        </p:nvSpPr>
        <p:spPr>
          <a:xfrm>
            <a:off x="376237" y="651600"/>
            <a:ext cx="8391526"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xmlns="" val="393032526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Black">
    <p:bg bwMode="gray">
      <p:bgPr>
        <a:blipFill dpi="0" rotWithShape="1">
          <a:blip r:embed="rId2" cstate="screen">
            <a:lum/>
            <a:extLst>
              <a:ext uri="{28A0092B-C50C-407E-A947-70E740481C1C}">
                <a14:useLocalDpi xmlns:a14="http://schemas.microsoft.com/office/drawing/2010/main" xmlns=""/>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Subtitle 2"/>
          <p:cNvSpPr>
            <a:spLocks noGrp="1"/>
          </p:cNvSpPr>
          <p:nvPr>
            <p:ph type="subTitle" idx="1"/>
          </p:nvPr>
        </p:nvSpPr>
        <p:spPr bwMode="gray">
          <a:xfrm>
            <a:off x="377992" y="5864229"/>
            <a:ext cx="4194008"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dirty="0"/>
          </a:p>
        </p:txBody>
      </p:sp>
      <p:sp>
        <p:nvSpPr>
          <p:cNvPr id="5" name="Text Placeholder 4"/>
          <p:cNvSpPr>
            <a:spLocks noGrp="1"/>
          </p:cNvSpPr>
          <p:nvPr>
            <p:ph type="body" sz="quarter" idx="10"/>
          </p:nvPr>
        </p:nvSpPr>
        <p:spPr>
          <a:xfrm>
            <a:off x="376238" y="6381750"/>
            <a:ext cx="4195762" cy="298450"/>
          </a:xfrm>
          <a:prstGeom prst="rect">
            <a:avLst/>
          </a:prstGeom>
        </p:spPr>
        <p:txBody>
          <a:bodyPr/>
          <a:lstStyle>
            <a:lvl1pPr>
              <a:spcAft>
                <a:spcPts val="0"/>
              </a:spcAft>
              <a:defRPr sz="1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Click to edit Master text styles</a:t>
            </a:r>
          </a:p>
        </p:txBody>
      </p:sp>
      <p:grpSp>
        <p:nvGrpSpPr>
          <p:cNvPr id="21" name="Group 20"/>
          <p:cNvGrpSpPr/>
          <p:nvPr userDrawn="1"/>
        </p:nvGrpSpPr>
        <p:grpSpPr>
          <a:xfrm>
            <a:off x="377991" y="378000"/>
            <a:ext cx="1620000" cy="307976"/>
            <a:chOff x="398463" y="404813"/>
            <a:chExt cx="1627187" cy="307976"/>
          </a:xfrm>
          <a:solidFill>
            <a:schemeClr val="bg1"/>
          </a:solidFill>
        </p:grpSpPr>
        <p:sp>
          <p:nvSpPr>
            <p:cNvPr id="11"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3"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5"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6"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2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grpSp>
    </p:spTree>
    <p:extLst>
      <p:ext uri="{BB962C8B-B14F-4D97-AF65-F5344CB8AC3E}">
        <p14:creationId xmlns:p14="http://schemas.microsoft.com/office/powerpoint/2010/main" xmlns="" val="1665008738"/>
      </p:ext>
    </p:extLst>
  </p:cSld>
  <p:clrMapOvr>
    <a:overrideClrMapping bg1="lt1" tx1="dk1" bg2="lt2" tx2="dk2" accent1="accent1" accent2="accent2" accent3="accent3" accent4="accent4" accent5="accent5" accent6="accent6" hlink="hlink" folHlink="folHlink"/>
  </p:clrMapOvr>
  <p:transition>
    <p:fade/>
  </p:transition>
  <p:extLst mod="1">
    <p:ext uri="{DCECCB84-F9BA-43D5-87BE-67443E8EF086}">
      <p15:sldGuideLst xmlns="" xmlns:p15="http://schemas.microsoft.com/office/powerpoint/2012/main">
        <p15:guide id="1" orient="horz" pos="4088">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am profile 2">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0"/>
            <a:ext cx="8391525" cy="334100"/>
          </a:xfrm>
        </p:spPr>
        <p:txBody>
          <a:bodyPr/>
          <a:lstStyle/>
          <a:p>
            <a:r>
              <a:rPr lang="en-US" noProof="0" smtClean="0"/>
              <a:t>Click to edit Master title style</a:t>
            </a:r>
            <a:endParaRPr lang="en-US" noProof="0" dirty="0"/>
          </a:p>
        </p:txBody>
      </p:sp>
      <p:sp>
        <p:nvSpPr>
          <p:cNvPr id="4" name="Rectangle 3"/>
          <p:cNvSpPr/>
          <p:nvPr userDrawn="1"/>
        </p:nvSpPr>
        <p:spPr>
          <a:xfrm>
            <a:off x="378000" y="1707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5" name="Rectangle 4"/>
          <p:cNvSpPr/>
          <p:nvPr userDrawn="1"/>
        </p:nvSpPr>
        <p:spPr>
          <a:xfrm>
            <a:off x="4668064" y="1700213"/>
            <a:ext cx="4106300"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6" name="Rectangle 5"/>
          <p:cNvSpPr/>
          <p:nvPr userDrawn="1"/>
        </p:nvSpPr>
        <p:spPr>
          <a:xfrm>
            <a:off x="378000" y="4065173"/>
            <a:ext cx="4122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7" name="Rectangle 6"/>
          <p:cNvSpPr/>
          <p:nvPr userDrawn="1"/>
        </p:nvSpPr>
        <p:spPr>
          <a:xfrm>
            <a:off x="4668064" y="4065173"/>
            <a:ext cx="41063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8" name="Picture Placeholder 11"/>
          <p:cNvSpPr>
            <a:spLocks noGrp="1"/>
          </p:cNvSpPr>
          <p:nvPr>
            <p:ph type="pic" sz="quarter" idx="25"/>
          </p:nvPr>
        </p:nvSpPr>
        <p:spPr>
          <a:xfrm>
            <a:off x="378000" y="1880213"/>
            <a:ext cx="1476000" cy="1476000"/>
          </a:xfrm>
        </p:spPr>
        <p:txBody>
          <a:bodyPr/>
          <a:lstStyle>
            <a:lvl1pPr algn="ctr">
              <a:defRPr/>
            </a:lvl1pPr>
          </a:lstStyle>
          <a:p>
            <a:r>
              <a:rPr lang="en-US" noProof="0" smtClean="0"/>
              <a:t>Click icon to add picture</a:t>
            </a:r>
            <a:endParaRPr lang="en-US" noProof="0" dirty="0"/>
          </a:p>
        </p:txBody>
      </p:sp>
      <p:sp>
        <p:nvSpPr>
          <p:cNvPr id="9" name="Picture Placeholder 11"/>
          <p:cNvSpPr>
            <a:spLocks noGrp="1"/>
          </p:cNvSpPr>
          <p:nvPr>
            <p:ph type="pic" sz="quarter" idx="27"/>
          </p:nvPr>
        </p:nvSpPr>
        <p:spPr>
          <a:xfrm>
            <a:off x="4668064" y="1880213"/>
            <a:ext cx="1476000" cy="1476000"/>
          </a:xfrm>
        </p:spPr>
        <p:txBody>
          <a:bodyPr/>
          <a:lstStyle>
            <a:lvl1pPr algn="ctr">
              <a:defRPr/>
            </a:lvl1pPr>
          </a:lstStyle>
          <a:p>
            <a:r>
              <a:rPr lang="en-US" noProof="0" smtClean="0"/>
              <a:t>Click icon to add picture</a:t>
            </a:r>
            <a:endParaRPr lang="en-US" noProof="0" dirty="0"/>
          </a:p>
        </p:txBody>
      </p:sp>
      <p:sp>
        <p:nvSpPr>
          <p:cNvPr id="10" name="Picture Placeholder 11"/>
          <p:cNvSpPr>
            <a:spLocks noGrp="1"/>
          </p:cNvSpPr>
          <p:nvPr>
            <p:ph type="pic" sz="quarter" idx="29"/>
          </p:nvPr>
        </p:nvSpPr>
        <p:spPr>
          <a:xfrm>
            <a:off x="378000" y="4256213"/>
            <a:ext cx="1476000" cy="1476000"/>
          </a:xfrm>
        </p:spPr>
        <p:txBody>
          <a:bodyPr/>
          <a:lstStyle>
            <a:lvl1pPr algn="ctr">
              <a:defRPr/>
            </a:lvl1pPr>
          </a:lstStyle>
          <a:p>
            <a:r>
              <a:rPr lang="en-US" noProof="0" smtClean="0"/>
              <a:t>Click icon to add picture</a:t>
            </a:r>
            <a:endParaRPr lang="en-US" noProof="0" dirty="0"/>
          </a:p>
        </p:txBody>
      </p:sp>
      <p:sp>
        <p:nvSpPr>
          <p:cNvPr id="11" name="Picture Placeholder 11"/>
          <p:cNvSpPr>
            <a:spLocks noGrp="1"/>
          </p:cNvSpPr>
          <p:nvPr>
            <p:ph type="pic" sz="quarter" idx="31"/>
          </p:nvPr>
        </p:nvSpPr>
        <p:spPr>
          <a:xfrm>
            <a:off x="4668064" y="4256213"/>
            <a:ext cx="1476000" cy="1476000"/>
          </a:xfrm>
        </p:spPr>
        <p:txBody>
          <a:bodyPr/>
          <a:lstStyle>
            <a:lvl1pPr algn="ctr">
              <a:defRPr/>
            </a:lvl1pPr>
          </a:lstStyle>
          <a:p>
            <a:r>
              <a:rPr lang="en-US" noProof="0" smtClean="0"/>
              <a:t>Click icon to add picture</a:t>
            </a:r>
            <a:endParaRPr lang="en-US" noProof="0" dirty="0"/>
          </a:p>
        </p:txBody>
      </p:sp>
      <p:sp>
        <p:nvSpPr>
          <p:cNvPr id="13" name="Text Placeholder 12"/>
          <p:cNvSpPr>
            <a:spLocks noGrp="1"/>
          </p:cNvSpPr>
          <p:nvPr>
            <p:ph type="body" sz="quarter" idx="32"/>
          </p:nvPr>
        </p:nvSpPr>
        <p:spPr>
          <a:xfrm>
            <a:off x="2012612" y="1880213"/>
            <a:ext cx="2466000" cy="1944000"/>
          </a:xfrm>
        </p:spPr>
        <p:txBody>
          <a:bodyPr/>
          <a:lstStyle>
            <a:lvl1pPr>
              <a:spcAft>
                <a:spcPts val="0"/>
              </a:spcAft>
              <a:defRPr b="1"/>
            </a:lvl1pPr>
            <a:lvl2pPr>
              <a:spcAft>
                <a:spcPts val="0"/>
              </a:spcAft>
              <a:defRPr b="0"/>
            </a:lvl2pPr>
          </a:lstStyle>
          <a:p>
            <a:pPr lvl="0"/>
            <a:r>
              <a:rPr lang="en-US" noProof="0" smtClean="0"/>
              <a:t>Click to edit Master text styles</a:t>
            </a:r>
          </a:p>
          <a:p>
            <a:pPr lvl="1"/>
            <a:r>
              <a:rPr lang="en-US" noProof="0" smtClean="0"/>
              <a:t>Second level</a:t>
            </a:r>
          </a:p>
        </p:txBody>
      </p:sp>
      <p:sp>
        <p:nvSpPr>
          <p:cNvPr id="14" name="Text Placeholder 12"/>
          <p:cNvSpPr>
            <a:spLocks noGrp="1"/>
          </p:cNvSpPr>
          <p:nvPr>
            <p:ph type="body" sz="quarter" idx="33"/>
          </p:nvPr>
        </p:nvSpPr>
        <p:spPr>
          <a:xfrm>
            <a:off x="6297420" y="1880213"/>
            <a:ext cx="2476944" cy="1944000"/>
          </a:xfrm>
        </p:spPr>
        <p:txBody>
          <a:bodyPr/>
          <a:lstStyle>
            <a:lvl1pPr>
              <a:spcAft>
                <a:spcPts val="0"/>
              </a:spcAft>
              <a:defRPr b="1"/>
            </a:lvl1pPr>
            <a:lvl2pPr>
              <a:spcAft>
                <a:spcPts val="0"/>
              </a:spcAft>
              <a:defRPr b="0"/>
            </a:lvl2pPr>
          </a:lstStyle>
          <a:p>
            <a:pPr lvl="0"/>
            <a:r>
              <a:rPr lang="en-US" noProof="0" smtClean="0"/>
              <a:t>Click to edit Master text styles</a:t>
            </a:r>
          </a:p>
          <a:p>
            <a:pPr lvl="1"/>
            <a:r>
              <a:rPr lang="en-US" noProof="0" smtClean="0"/>
              <a:t>Second level</a:t>
            </a:r>
          </a:p>
        </p:txBody>
      </p:sp>
      <p:sp>
        <p:nvSpPr>
          <p:cNvPr id="15" name="Text Placeholder 12"/>
          <p:cNvSpPr>
            <a:spLocks noGrp="1"/>
          </p:cNvSpPr>
          <p:nvPr>
            <p:ph type="body" sz="quarter" idx="34"/>
          </p:nvPr>
        </p:nvSpPr>
        <p:spPr>
          <a:xfrm>
            <a:off x="2012612" y="4256213"/>
            <a:ext cx="2466000" cy="1944000"/>
          </a:xfrm>
        </p:spPr>
        <p:txBody>
          <a:bodyPr/>
          <a:lstStyle>
            <a:lvl1pPr>
              <a:spcAft>
                <a:spcPts val="0"/>
              </a:spcAft>
              <a:defRPr b="1"/>
            </a:lvl1pPr>
            <a:lvl2pPr>
              <a:spcAft>
                <a:spcPts val="0"/>
              </a:spcAft>
              <a:defRPr b="0"/>
            </a:lvl2pPr>
          </a:lstStyle>
          <a:p>
            <a:pPr lvl="0"/>
            <a:r>
              <a:rPr lang="en-US" noProof="0" smtClean="0"/>
              <a:t>Click to edit Master text styles</a:t>
            </a:r>
          </a:p>
          <a:p>
            <a:pPr lvl="1"/>
            <a:r>
              <a:rPr lang="en-US" noProof="0" smtClean="0"/>
              <a:t>Second level</a:t>
            </a:r>
          </a:p>
        </p:txBody>
      </p:sp>
      <p:sp>
        <p:nvSpPr>
          <p:cNvPr id="16" name="Text Placeholder 12"/>
          <p:cNvSpPr>
            <a:spLocks noGrp="1"/>
          </p:cNvSpPr>
          <p:nvPr>
            <p:ph type="body" sz="quarter" idx="35"/>
          </p:nvPr>
        </p:nvSpPr>
        <p:spPr>
          <a:xfrm>
            <a:off x="6297420" y="4256213"/>
            <a:ext cx="2476944" cy="1944000"/>
          </a:xfrm>
        </p:spPr>
        <p:txBody>
          <a:bodyPr/>
          <a:lstStyle>
            <a:lvl1pPr>
              <a:spcAft>
                <a:spcPts val="0"/>
              </a:spcAft>
              <a:defRPr b="1"/>
            </a:lvl1pPr>
            <a:lvl2pPr>
              <a:spcAft>
                <a:spcPts val="0"/>
              </a:spcAft>
              <a:defRPr b="0"/>
            </a:lvl2pPr>
          </a:lstStyle>
          <a:p>
            <a:pPr lvl="0"/>
            <a:r>
              <a:rPr lang="en-US" noProof="0" smtClean="0"/>
              <a:t>Click to edit Master text styles</a:t>
            </a:r>
          </a:p>
          <a:p>
            <a:pPr lvl="1"/>
            <a:r>
              <a:rPr lang="en-US" noProof="0" smtClean="0"/>
              <a:t>Second level</a:t>
            </a:r>
          </a:p>
        </p:txBody>
      </p:sp>
      <p:sp>
        <p:nvSpPr>
          <p:cNvPr id="17" name="Text Placeholder 8"/>
          <p:cNvSpPr>
            <a:spLocks noGrp="1"/>
          </p:cNvSpPr>
          <p:nvPr>
            <p:ph type="body" sz="quarter" idx="13" hasCustomPrompt="1"/>
          </p:nvPr>
        </p:nvSpPr>
        <p:spPr>
          <a:xfrm>
            <a:off x="376238" y="651600"/>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xmlns="" val="3705043249"/>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 picture and text">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1"/>
            <a:ext cx="8391525" cy="334099"/>
          </a:xfrm>
        </p:spPr>
        <p:txBody>
          <a:bodyPr/>
          <a:lstStyle/>
          <a:p>
            <a:r>
              <a:rPr lang="en-US" noProof="0" smtClean="0"/>
              <a:t>Click to edit Master title style</a:t>
            </a:r>
            <a:endParaRPr lang="en-US" noProof="0" dirty="0"/>
          </a:p>
        </p:txBody>
      </p:sp>
      <p:sp>
        <p:nvSpPr>
          <p:cNvPr id="4" name="Picture Placeholder 7"/>
          <p:cNvSpPr>
            <a:spLocks noGrp="1"/>
          </p:cNvSpPr>
          <p:nvPr>
            <p:ph type="pic" sz="quarter" idx="13"/>
          </p:nvPr>
        </p:nvSpPr>
        <p:spPr>
          <a:xfrm>
            <a:off x="376238" y="1700213"/>
            <a:ext cx="2771775" cy="1971675"/>
          </a:xfrm>
        </p:spPr>
        <p:txBody>
          <a:bodyPr/>
          <a:lstStyle/>
          <a:p>
            <a:r>
              <a:rPr lang="en-US" noProof="0" smtClean="0"/>
              <a:t>Click icon to add picture</a:t>
            </a:r>
            <a:endParaRPr lang="en-US" noProof="0" dirty="0"/>
          </a:p>
        </p:txBody>
      </p:sp>
      <p:sp>
        <p:nvSpPr>
          <p:cNvPr id="5" name="Picture Placeholder 7"/>
          <p:cNvSpPr>
            <a:spLocks noGrp="1"/>
          </p:cNvSpPr>
          <p:nvPr>
            <p:ph type="pic" sz="quarter" idx="14"/>
          </p:nvPr>
        </p:nvSpPr>
        <p:spPr>
          <a:xfrm>
            <a:off x="6004798" y="1700213"/>
            <a:ext cx="2762965" cy="1971675"/>
          </a:xfrm>
        </p:spPr>
        <p:txBody>
          <a:bodyPr/>
          <a:lstStyle/>
          <a:p>
            <a:r>
              <a:rPr lang="en-US" noProof="0" smtClean="0"/>
              <a:t>Click icon to add picture</a:t>
            </a:r>
            <a:endParaRPr lang="en-US" noProof="0" dirty="0"/>
          </a:p>
        </p:txBody>
      </p:sp>
      <p:sp>
        <p:nvSpPr>
          <p:cNvPr id="6" name="Picture Placeholder 7"/>
          <p:cNvSpPr>
            <a:spLocks noGrp="1"/>
          </p:cNvSpPr>
          <p:nvPr>
            <p:ph type="pic" sz="quarter" idx="15"/>
          </p:nvPr>
        </p:nvSpPr>
        <p:spPr>
          <a:xfrm>
            <a:off x="3204806" y="1700213"/>
            <a:ext cx="2743200" cy="1971675"/>
          </a:xfrm>
        </p:spPr>
        <p:txBody>
          <a:bodyPr/>
          <a:lstStyle/>
          <a:p>
            <a:r>
              <a:rPr lang="en-US" noProof="0" smtClean="0"/>
              <a:t>Click icon to add picture</a:t>
            </a:r>
            <a:endParaRPr lang="en-US" noProof="0" dirty="0"/>
          </a:p>
        </p:txBody>
      </p:sp>
      <p:sp>
        <p:nvSpPr>
          <p:cNvPr id="9" name="Text Placeholder 18"/>
          <p:cNvSpPr>
            <a:spLocks noGrp="1"/>
          </p:cNvSpPr>
          <p:nvPr>
            <p:ph idx="1" hasCustomPrompt="1"/>
          </p:nvPr>
        </p:nvSpPr>
        <p:spPr>
          <a:xfrm>
            <a:off x="376238" y="3832225"/>
            <a:ext cx="2762962" cy="2095200"/>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3" name="Text Placeholder 18"/>
          <p:cNvSpPr>
            <a:spLocks noGrp="1"/>
          </p:cNvSpPr>
          <p:nvPr>
            <p:ph idx="16" hasCustomPrompt="1"/>
          </p:nvPr>
        </p:nvSpPr>
        <p:spPr>
          <a:xfrm>
            <a:off x="3200400" y="3832225"/>
            <a:ext cx="2743200" cy="2095200"/>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4" name="Text Placeholder 18"/>
          <p:cNvSpPr>
            <a:spLocks noGrp="1"/>
          </p:cNvSpPr>
          <p:nvPr>
            <p:ph idx="17" hasCustomPrompt="1"/>
          </p:nvPr>
        </p:nvSpPr>
        <p:spPr>
          <a:xfrm>
            <a:off x="6004798" y="3832225"/>
            <a:ext cx="2762965" cy="2095200"/>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0" name="Text Placeholder 8"/>
          <p:cNvSpPr>
            <a:spLocks noGrp="1"/>
          </p:cNvSpPr>
          <p:nvPr>
            <p:ph type="body" sz="quarter" idx="18" hasCustomPrompt="1"/>
          </p:nvPr>
        </p:nvSpPr>
        <p:spPr>
          <a:xfrm>
            <a:off x="376238" y="651600"/>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xmlns="" val="3395560946"/>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1" name="Title Placeholder 1"/>
          <p:cNvSpPr>
            <a:spLocks noGrp="1"/>
          </p:cNvSpPr>
          <p:nvPr>
            <p:ph type="title" hasCustomPrompt="1"/>
          </p:nvPr>
        </p:nvSpPr>
        <p:spPr>
          <a:xfrm>
            <a:off x="376237" y="317499"/>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Tree>
    <p:extLst>
      <p:ext uri="{BB962C8B-B14F-4D97-AF65-F5344CB8AC3E}">
        <p14:creationId xmlns:p14="http://schemas.microsoft.com/office/powerpoint/2010/main" xmlns="" val="428195933"/>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Qualifications 2 x 1">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78000" y="1857892"/>
            <a:ext cx="4100118"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21"/>
          </p:nvPr>
        </p:nvSpPr>
        <p:spPr>
          <a:xfrm>
            <a:off x="4684646" y="1857892"/>
            <a:ext cx="4083117"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2" name="Title 1"/>
          <p:cNvSpPr>
            <a:spLocks noGrp="1"/>
          </p:cNvSpPr>
          <p:nvPr>
            <p:ph type="title"/>
          </p:nvPr>
        </p:nvSpPr>
        <p:spPr>
          <a:xfrm>
            <a:off x="376238" y="317501"/>
            <a:ext cx="8391525" cy="334099"/>
          </a:xfrm>
        </p:spPr>
        <p:txBody>
          <a:bodyPr/>
          <a:lstStyle/>
          <a:p>
            <a:r>
              <a:rPr lang="en-US" noProof="0" smtClean="0"/>
              <a:t>Click to edit Master title style</a:t>
            </a:r>
            <a:endParaRPr lang="en-US" noProof="0" dirty="0"/>
          </a:p>
        </p:txBody>
      </p:sp>
      <p:sp>
        <p:nvSpPr>
          <p:cNvPr id="4" name="Rectangle 3"/>
          <p:cNvSpPr/>
          <p:nvPr userDrawn="1"/>
        </p:nvSpPr>
        <p:spPr>
          <a:xfrm>
            <a:off x="378000" y="1705378"/>
            <a:ext cx="41001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5" name="Rectangle 4"/>
          <p:cNvSpPr/>
          <p:nvPr userDrawn="1"/>
        </p:nvSpPr>
        <p:spPr>
          <a:xfrm>
            <a:off x="4684646" y="1705378"/>
            <a:ext cx="40897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6" name="Picture Placeholder 29"/>
          <p:cNvSpPr>
            <a:spLocks noGrp="1"/>
          </p:cNvSpPr>
          <p:nvPr>
            <p:ph type="pic" sz="quarter" idx="19" hasCustomPrompt="1"/>
          </p:nvPr>
        </p:nvSpPr>
        <p:spPr>
          <a:xfrm>
            <a:off x="3577118" y="1863916"/>
            <a:ext cx="907655"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7" name="Picture Placeholder 29"/>
          <p:cNvSpPr>
            <a:spLocks noGrp="1"/>
          </p:cNvSpPr>
          <p:nvPr>
            <p:ph type="pic" sz="quarter" idx="20" hasCustomPrompt="1"/>
          </p:nvPr>
        </p:nvSpPr>
        <p:spPr>
          <a:xfrm>
            <a:off x="7818462" y="1857892"/>
            <a:ext cx="93312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6"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xmlns="" val="4239408974"/>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378000" y="1857892"/>
            <a:ext cx="4101706"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21"/>
          </p:nvPr>
        </p:nvSpPr>
        <p:spPr>
          <a:xfrm>
            <a:off x="4684646" y="1857892"/>
            <a:ext cx="4091001"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2" name="Title 1"/>
          <p:cNvSpPr>
            <a:spLocks noGrp="1"/>
          </p:cNvSpPr>
          <p:nvPr>
            <p:ph type="title"/>
          </p:nvPr>
        </p:nvSpPr>
        <p:spPr>
          <a:xfrm>
            <a:off x="376238" y="317501"/>
            <a:ext cx="8391525" cy="334099"/>
          </a:xfrm>
        </p:spPr>
        <p:txBody>
          <a:bodyPr/>
          <a:lstStyle/>
          <a:p>
            <a:r>
              <a:rPr lang="en-US" noProof="0" smtClean="0"/>
              <a:t>Click to edit Master title style</a:t>
            </a:r>
            <a:endParaRPr lang="en-US" noProof="0" dirty="0"/>
          </a:p>
        </p:txBody>
      </p:sp>
      <p:sp>
        <p:nvSpPr>
          <p:cNvPr id="4" name="Rectangle 3"/>
          <p:cNvSpPr/>
          <p:nvPr userDrawn="1"/>
        </p:nvSpPr>
        <p:spPr>
          <a:xfrm>
            <a:off x="378000" y="1705378"/>
            <a:ext cx="41001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5" name="Rectangle 4"/>
          <p:cNvSpPr/>
          <p:nvPr userDrawn="1"/>
        </p:nvSpPr>
        <p:spPr>
          <a:xfrm>
            <a:off x="4684646" y="1705378"/>
            <a:ext cx="4089718"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7" name="Picture Placeholder 29"/>
          <p:cNvSpPr>
            <a:spLocks noGrp="1"/>
          </p:cNvSpPr>
          <p:nvPr>
            <p:ph type="pic" sz="quarter" idx="20" hasCustomPrompt="1"/>
          </p:nvPr>
        </p:nvSpPr>
        <p:spPr>
          <a:xfrm>
            <a:off x="7818462" y="1857892"/>
            <a:ext cx="933121"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0" name="Text Placeholder 8"/>
          <p:cNvSpPr>
            <a:spLocks noGrp="1"/>
          </p:cNvSpPr>
          <p:nvPr>
            <p:ph type="body" sz="quarter" idx="22"/>
          </p:nvPr>
        </p:nvSpPr>
        <p:spPr>
          <a:xfrm>
            <a:off x="378000" y="4249682"/>
            <a:ext cx="4100118"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1" name="Text Placeholder 8"/>
          <p:cNvSpPr>
            <a:spLocks noGrp="1"/>
          </p:cNvSpPr>
          <p:nvPr>
            <p:ph type="body" sz="quarter" idx="23"/>
          </p:nvPr>
        </p:nvSpPr>
        <p:spPr>
          <a:xfrm>
            <a:off x="4684645" y="4249682"/>
            <a:ext cx="4089719" cy="1695450"/>
          </a:xfrm>
        </p:spPr>
        <p:txBody>
          <a:bodyPr/>
          <a:lstStyle>
            <a:lvl1pPr>
              <a:spcAft>
                <a:spcPts val="1000"/>
              </a:spcAft>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2" name="Rectangle 11"/>
          <p:cNvSpPr/>
          <p:nvPr userDrawn="1"/>
        </p:nvSpPr>
        <p:spPr>
          <a:xfrm>
            <a:off x="378000" y="4103518"/>
            <a:ext cx="4101707"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13" name="Rectangle 12"/>
          <p:cNvSpPr/>
          <p:nvPr userDrawn="1"/>
        </p:nvSpPr>
        <p:spPr>
          <a:xfrm>
            <a:off x="4684645" y="4103518"/>
            <a:ext cx="4083537"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00"/>
              </a:spcAft>
            </a:pPr>
            <a:endParaRPr lang="en-US" sz="1100" noProof="0" dirty="0">
              <a:solidFill>
                <a:schemeClr val="bg1"/>
              </a:solidFill>
            </a:endParaRPr>
          </a:p>
        </p:txBody>
      </p:sp>
      <p:sp>
        <p:nvSpPr>
          <p:cNvPr id="14" name="Picture Placeholder 29"/>
          <p:cNvSpPr>
            <a:spLocks noGrp="1"/>
          </p:cNvSpPr>
          <p:nvPr>
            <p:ph type="pic" sz="quarter" idx="24" hasCustomPrompt="1"/>
          </p:nvPr>
        </p:nvSpPr>
        <p:spPr>
          <a:xfrm>
            <a:off x="3565870" y="4255706"/>
            <a:ext cx="929536"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5" name="Picture Placeholder 29"/>
          <p:cNvSpPr>
            <a:spLocks noGrp="1"/>
          </p:cNvSpPr>
          <p:nvPr>
            <p:ph type="pic" sz="quarter" idx="25" hasCustomPrompt="1"/>
          </p:nvPr>
        </p:nvSpPr>
        <p:spPr>
          <a:xfrm>
            <a:off x="7818463" y="4249682"/>
            <a:ext cx="933120"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
        <p:nvSpPr>
          <p:cNvPr id="16" name="Text Placeholder 8"/>
          <p:cNvSpPr>
            <a:spLocks noGrp="1"/>
          </p:cNvSpPr>
          <p:nvPr>
            <p:ph type="body" sz="quarter" idx="13" hasCustomPrompt="1"/>
          </p:nvPr>
        </p:nvSpPr>
        <p:spPr>
          <a:xfrm>
            <a:off x="376238" y="651600"/>
            <a:ext cx="8398126"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17" name="Picture Placeholder 29"/>
          <p:cNvSpPr>
            <a:spLocks noGrp="1"/>
          </p:cNvSpPr>
          <p:nvPr>
            <p:ph type="pic" sz="quarter" idx="19" hasCustomPrompt="1"/>
          </p:nvPr>
        </p:nvSpPr>
        <p:spPr>
          <a:xfrm>
            <a:off x="3577118" y="1863916"/>
            <a:ext cx="907655" cy="549275"/>
          </a:xfrm>
        </p:spPr>
        <p:txBody>
          <a:bodyPr/>
          <a:lstStyle>
            <a:lvl1pPr marL="0" marR="0" indent="0" algn="l" defTabSz="914400" rtl="0" eaLnBrk="1" fontAlgn="auto" latinLnBrk="0" hangingPunct="1">
              <a:lnSpc>
                <a:spcPct val="100000"/>
              </a:lnSpc>
              <a:spcBef>
                <a:spcPts val="0"/>
              </a:spcBef>
              <a:spcAft>
                <a:spcPts val="1000"/>
              </a:spcAft>
              <a:buClrTx/>
              <a:buSzTx/>
              <a:buFont typeface="Arial" panose="020B0604020202020204" pitchFamily="34" charset="0"/>
              <a:buNone/>
              <a:tabLst/>
              <a:defRPr sz="900"/>
            </a:lvl1pPr>
          </a:lstStyle>
          <a:p>
            <a:pPr>
              <a:spcBef>
                <a:spcPct val="0"/>
              </a:spcBef>
            </a:pPr>
            <a:r>
              <a:rPr lang="en-US" sz="1200" noProof="0" dirty="0">
                <a:solidFill>
                  <a:schemeClr val="bg1"/>
                </a:solidFill>
              </a:rPr>
              <a:t>Co-brand</a:t>
            </a:r>
            <a:br>
              <a:rPr lang="en-US" sz="1200" noProof="0" dirty="0">
                <a:solidFill>
                  <a:schemeClr val="bg1"/>
                </a:solidFill>
              </a:rPr>
            </a:br>
            <a:r>
              <a:rPr lang="en-US" sz="1200" noProof="0" dirty="0">
                <a:solidFill>
                  <a:schemeClr val="bg1"/>
                </a:solidFill>
              </a:rPr>
              <a:t>Logo</a:t>
            </a:r>
          </a:p>
          <a:p>
            <a:endParaRPr lang="en-US" noProof="0" dirty="0"/>
          </a:p>
        </p:txBody>
      </p:sp>
    </p:spTree>
    <p:extLst>
      <p:ext uri="{BB962C8B-B14F-4D97-AF65-F5344CB8AC3E}">
        <p14:creationId xmlns:p14="http://schemas.microsoft.com/office/powerpoint/2010/main" xmlns="" val="3897561385"/>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 column green line">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1"/>
            <a:ext cx="8391525" cy="334099"/>
          </a:xfrm>
        </p:spPr>
        <p:txBody>
          <a:bodyPr/>
          <a:lstStyle/>
          <a:p>
            <a:r>
              <a:rPr lang="en-US" noProof="0" smtClean="0"/>
              <a:t>Click to edit Master title style</a:t>
            </a:r>
            <a:endParaRPr lang="en-US" noProof="0" dirty="0"/>
          </a:p>
        </p:txBody>
      </p:sp>
      <p:sp>
        <p:nvSpPr>
          <p:cNvPr id="4" name="Rectangle 3"/>
          <p:cNvSpPr/>
          <p:nvPr userDrawn="1"/>
        </p:nvSpPr>
        <p:spPr>
          <a:xfrm>
            <a:off x="3240000" y="1705968"/>
            <a:ext cx="2667088"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5" name="Rectangle 4"/>
          <p:cNvSpPr/>
          <p:nvPr userDrawn="1"/>
        </p:nvSpPr>
        <p:spPr>
          <a:xfrm>
            <a:off x="378000" y="1700213"/>
            <a:ext cx="2670000" cy="597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6" name="Rectangle 5"/>
          <p:cNvSpPr/>
          <p:nvPr userDrawn="1"/>
        </p:nvSpPr>
        <p:spPr>
          <a:xfrm>
            <a:off x="6086475" y="1705968"/>
            <a:ext cx="268789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100" noProof="0" dirty="0">
              <a:solidFill>
                <a:schemeClr val="bg1"/>
              </a:solidFill>
            </a:endParaRPr>
          </a:p>
        </p:txBody>
      </p:sp>
      <p:sp>
        <p:nvSpPr>
          <p:cNvPr id="7" name="Text Placeholder 8"/>
          <p:cNvSpPr>
            <a:spLocks noGrp="1"/>
          </p:cNvSpPr>
          <p:nvPr>
            <p:ph type="body" sz="quarter" idx="17"/>
          </p:nvPr>
        </p:nvSpPr>
        <p:spPr>
          <a:xfrm>
            <a:off x="3244283" y="1851441"/>
            <a:ext cx="2655433" cy="3845754"/>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8" name="Text Placeholder 8"/>
          <p:cNvSpPr>
            <a:spLocks noGrp="1"/>
          </p:cNvSpPr>
          <p:nvPr>
            <p:ph type="body" sz="quarter" idx="18"/>
          </p:nvPr>
        </p:nvSpPr>
        <p:spPr>
          <a:xfrm>
            <a:off x="378000" y="1851441"/>
            <a:ext cx="2670000" cy="3845754"/>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9" name="Text Placeholder 8"/>
          <p:cNvSpPr>
            <a:spLocks noGrp="1"/>
          </p:cNvSpPr>
          <p:nvPr>
            <p:ph type="body" sz="quarter" idx="19"/>
          </p:nvPr>
        </p:nvSpPr>
        <p:spPr>
          <a:xfrm>
            <a:off x="6095999" y="1851441"/>
            <a:ext cx="2678365" cy="3845754"/>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0" name="Text Placeholder 8"/>
          <p:cNvSpPr>
            <a:spLocks noGrp="1"/>
          </p:cNvSpPr>
          <p:nvPr>
            <p:ph type="body" sz="quarter" idx="13" hasCustomPrompt="1"/>
          </p:nvPr>
        </p:nvSpPr>
        <p:spPr>
          <a:xfrm>
            <a:off x="376238" y="651600"/>
            <a:ext cx="8371762"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xmlns="" val="1735867472"/>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 column icon">
    <p:spTree>
      <p:nvGrpSpPr>
        <p:cNvPr id="1" name=""/>
        <p:cNvGrpSpPr/>
        <p:nvPr/>
      </p:nvGrpSpPr>
      <p:grpSpPr>
        <a:xfrm>
          <a:off x="0" y="0"/>
          <a:ext cx="0" cy="0"/>
          <a:chOff x="0" y="0"/>
          <a:chExt cx="0" cy="0"/>
        </a:xfrm>
      </p:grpSpPr>
      <p:sp>
        <p:nvSpPr>
          <p:cNvPr id="2" name="Title 1"/>
          <p:cNvSpPr>
            <a:spLocks noGrp="1"/>
          </p:cNvSpPr>
          <p:nvPr>
            <p:ph type="title"/>
          </p:nvPr>
        </p:nvSpPr>
        <p:spPr>
          <a:xfrm>
            <a:off x="376238" y="317501"/>
            <a:ext cx="8391525" cy="334099"/>
          </a:xfrm>
        </p:spPr>
        <p:txBody>
          <a:bodyPr/>
          <a:lstStyle/>
          <a:p>
            <a:r>
              <a:rPr lang="en-US" noProof="0" smtClean="0"/>
              <a:t>Click to edit Master title style</a:t>
            </a:r>
            <a:endParaRPr lang="en-US" noProof="0" dirty="0"/>
          </a:p>
        </p:txBody>
      </p:sp>
      <p:sp>
        <p:nvSpPr>
          <p:cNvPr id="4" name="Text Placeholder 8"/>
          <p:cNvSpPr>
            <a:spLocks noGrp="1"/>
          </p:cNvSpPr>
          <p:nvPr>
            <p:ph type="body" sz="quarter" idx="17"/>
          </p:nvPr>
        </p:nvSpPr>
        <p:spPr>
          <a:xfrm>
            <a:off x="378000"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5" name="Text Placeholder 8"/>
          <p:cNvSpPr>
            <a:spLocks noGrp="1"/>
          </p:cNvSpPr>
          <p:nvPr>
            <p:ph type="body" sz="quarter" idx="18"/>
          </p:nvPr>
        </p:nvSpPr>
        <p:spPr>
          <a:xfrm>
            <a:off x="6822627"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6" name="Text Placeholder 8"/>
          <p:cNvSpPr>
            <a:spLocks noGrp="1"/>
          </p:cNvSpPr>
          <p:nvPr>
            <p:ph type="body" sz="quarter" idx="19"/>
          </p:nvPr>
        </p:nvSpPr>
        <p:spPr>
          <a:xfrm>
            <a:off x="2526209"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7" name="Text Placeholder 8"/>
          <p:cNvSpPr>
            <a:spLocks noGrp="1"/>
          </p:cNvSpPr>
          <p:nvPr>
            <p:ph type="body" sz="quarter" idx="20"/>
          </p:nvPr>
        </p:nvSpPr>
        <p:spPr>
          <a:xfrm>
            <a:off x="4674418" y="2556000"/>
            <a:ext cx="1944000" cy="3394800"/>
          </a:xfrm>
        </p:spPr>
        <p:txBody>
          <a:bodyPr/>
          <a:lstStyle>
            <a:lvl1pPr>
              <a:defRPr b="1">
                <a:solidFill>
                  <a:schemeClr val="accent1"/>
                </a:solidFill>
              </a:defRPr>
            </a:lvl1pPr>
            <a:lvl2pPr>
              <a:spcAft>
                <a:spcPts val="1000"/>
              </a:spcAft>
              <a:defRPr/>
            </a:lvl2pPr>
            <a:lvl3pPr marL="0" indent="0">
              <a:spcAft>
                <a:spcPts val="1000"/>
              </a:spcAft>
              <a:buNone/>
              <a:defRPr/>
            </a:lvl3pPr>
            <a:lvl4pPr marL="176400" indent="-176400">
              <a:spcAft>
                <a:spcPts val="1000"/>
              </a:spcAft>
              <a:buFont typeface="Arial" panose="020B0604020202020204" pitchFamily="34" charset="0"/>
              <a:buChar char="•"/>
              <a:defRPr/>
            </a:lvl4pPr>
            <a:lvl5pPr marL="356400" indent="-176400">
              <a:spcAft>
                <a:spcPts val="1000"/>
              </a:spcAft>
              <a:defRPr baseline="0"/>
            </a:lvl5pPr>
            <a:lvl6pPr marL="356400" indent="-176400">
              <a:spcAft>
                <a:spcPts val="1000"/>
              </a:spcAft>
              <a:buFont typeface="Verdana" panose="020B0604030504040204" pitchFamily="34" charset="0"/>
              <a:buChar char="−"/>
              <a:defRPr/>
            </a:lvl6pPr>
            <a:lvl7pPr marL="356400" indent="-176400">
              <a:spcAft>
                <a:spcPts val="1000"/>
              </a:spcAft>
              <a:defRPr/>
            </a:lvl7pPr>
            <a:lvl8pPr marL="356400" indent="-176400">
              <a:spcAft>
                <a:spcPts val="1000"/>
              </a:spcAft>
              <a:defRPr/>
            </a:lvl8pPr>
            <a:lvl9pPr marL="356400" indent="-176400">
              <a:spcAft>
                <a:spcPts val="1000"/>
              </a:spcAft>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8"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Tree>
    <p:extLst>
      <p:ext uri="{BB962C8B-B14F-4D97-AF65-F5344CB8AC3E}">
        <p14:creationId xmlns:p14="http://schemas.microsoft.com/office/powerpoint/2010/main" xmlns="" val="2912430734"/>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4 column icon green">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6237" y="317500"/>
            <a:ext cx="8391526" cy="370193"/>
          </a:xfrm>
        </p:spPr>
        <p:txBody>
          <a:bodyPr/>
          <a:lstStyle>
            <a:lvl1pPr>
              <a:defRPr>
                <a:solidFill>
                  <a:schemeClr val="bg1"/>
                </a:solidFill>
              </a:defRPr>
            </a:lvl1pPr>
          </a:lstStyle>
          <a:p>
            <a:r>
              <a:rPr lang="en-US" noProof="0" smtClean="0"/>
              <a:t>Click to edit Master title style</a:t>
            </a:r>
            <a:endParaRPr lang="en-US" noProof="0" dirty="0"/>
          </a:p>
        </p:txBody>
      </p:sp>
      <p:sp>
        <p:nvSpPr>
          <p:cNvPr id="4" name="Text Placeholder 8"/>
          <p:cNvSpPr>
            <a:spLocks noGrp="1"/>
          </p:cNvSpPr>
          <p:nvPr>
            <p:ph type="body" sz="quarter" idx="17"/>
          </p:nvPr>
        </p:nvSpPr>
        <p:spPr>
          <a:xfrm>
            <a:off x="378000"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400" indent="-176400">
              <a:spcAft>
                <a:spcPts val="1000"/>
              </a:spcAft>
              <a:buFont typeface="Arial" panose="020B0604020202020204" pitchFamily="34" charset="0"/>
              <a:buChar char="•"/>
              <a:defRPr>
                <a:solidFill>
                  <a:schemeClr val="bg1"/>
                </a:solidFill>
              </a:defRPr>
            </a:lvl4pPr>
            <a:lvl5pPr marL="356400" indent="-176400">
              <a:spcAft>
                <a:spcPts val="1000"/>
              </a:spcAft>
              <a:defRPr baseline="0">
                <a:solidFill>
                  <a:schemeClr val="bg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5" name="Text Placeholder 8"/>
          <p:cNvSpPr>
            <a:spLocks noGrp="1"/>
          </p:cNvSpPr>
          <p:nvPr>
            <p:ph type="body" sz="quarter" idx="18"/>
          </p:nvPr>
        </p:nvSpPr>
        <p:spPr>
          <a:xfrm>
            <a:off x="6825564"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400" indent="-176400">
              <a:spcAft>
                <a:spcPts val="1000"/>
              </a:spcAft>
              <a:buFont typeface="Arial" panose="020B0604020202020204" pitchFamily="34" charset="0"/>
              <a:buChar char="•"/>
              <a:defRPr>
                <a:solidFill>
                  <a:schemeClr val="bg1"/>
                </a:solidFill>
              </a:defRPr>
            </a:lvl4pPr>
            <a:lvl5pPr marL="356400" indent="-176400">
              <a:spcAft>
                <a:spcPts val="1000"/>
              </a:spcAft>
              <a:defRPr baseline="0">
                <a:solidFill>
                  <a:schemeClr val="bg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6" name="Text Placeholder 8"/>
          <p:cNvSpPr>
            <a:spLocks noGrp="1"/>
          </p:cNvSpPr>
          <p:nvPr>
            <p:ph type="body" sz="quarter" idx="19"/>
          </p:nvPr>
        </p:nvSpPr>
        <p:spPr>
          <a:xfrm>
            <a:off x="2527188"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400" indent="-176400">
              <a:spcAft>
                <a:spcPts val="1000"/>
              </a:spcAft>
              <a:buFont typeface="Arial" panose="020B0604020202020204" pitchFamily="34" charset="0"/>
              <a:buChar char="•"/>
              <a:defRPr>
                <a:solidFill>
                  <a:schemeClr val="bg1"/>
                </a:solidFill>
              </a:defRPr>
            </a:lvl4pPr>
            <a:lvl5pPr marL="356400" indent="-176400">
              <a:spcAft>
                <a:spcPts val="1000"/>
              </a:spcAft>
              <a:defRPr baseline="0">
                <a:solidFill>
                  <a:schemeClr val="bg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7" name="Text Placeholder 8"/>
          <p:cNvSpPr>
            <a:spLocks noGrp="1"/>
          </p:cNvSpPr>
          <p:nvPr>
            <p:ph type="body" sz="quarter" idx="20"/>
          </p:nvPr>
        </p:nvSpPr>
        <p:spPr>
          <a:xfrm>
            <a:off x="4676376" y="2556000"/>
            <a:ext cx="1944000" cy="3394800"/>
          </a:xfrm>
        </p:spPr>
        <p:txBody>
          <a:bodyPr/>
          <a:lstStyle>
            <a:lvl1pPr>
              <a:defRPr b="1">
                <a:solidFill>
                  <a:schemeClr val="bg1"/>
                </a:solidFill>
              </a:defRPr>
            </a:lvl1pPr>
            <a:lvl2pPr>
              <a:spcAft>
                <a:spcPts val="1000"/>
              </a:spcAft>
              <a:defRPr>
                <a:solidFill>
                  <a:schemeClr val="bg1"/>
                </a:solidFill>
              </a:defRPr>
            </a:lvl2pPr>
            <a:lvl3pPr marL="0" indent="0">
              <a:spcAft>
                <a:spcPts val="1000"/>
              </a:spcAft>
              <a:buNone/>
              <a:defRPr>
                <a:solidFill>
                  <a:schemeClr val="bg1"/>
                </a:solidFill>
              </a:defRPr>
            </a:lvl3pPr>
            <a:lvl4pPr marL="176400" indent="-176400">
              <a:spcAft>
                <a:spcPts val="1000"/>
              </a:spcAft>
              <a:buFont typeface="Arial" panose="020B0604020202020204" pitchFamily="34" charset="0"/>
              <a:buChar char="•"/>
              <a:defRPr>
                <a:solidFill>
                  <a:schemeClr val="bg1"/>
                </a:solidFill>
              </a:defRPr>
            </a:lvl4pPr>
            <a:lvl5pPr marL="356400" indent="-176400">
              <a:spcAft>
                <a:spcPts val="1000"/>
              </a:spcAft>
              <a:defRPr baseline="0">
                <a:solidFill>
                  <a:schemeClr val="bg1"/>
                </a:solidFill>
              </a:defRPr>
            </a:lvl5pPr>
            <a:lvl6pPr marL="356400" indent="-176400">
              <a:spcAft>
                <a:spcPts val="1000"/>
              </a:spcAft>
              <a:buFont typeface="Verdana" panose="020B0604030504040204" pitchFamily="34" charset="0"/>
              <a:buChar char="−"/>
              <a:defRPr>
                <a:solidFill>
                  <a:schemeClr val="bg1"/>
                </a:solidFill>
              </a:defRPr>
            </a:lvl6pPr>
            <a:lvl7pPr marL="356400" indent="-176400">
              <a:spcAft>
                <a:spcPts val="1000"/>
              </a:spcAft>
              <a:defRPr>
                <a:solidFill>
                  <a:schemeClr val="bg1"/>
                </a:solidFill>
              </a:defRPr>
            </a:lvl7pPr>
            <a:lvl8pPr marL="356400" indent="-176400">
              <a:spcAft>
                <a:spcPts val="1000"/>
              </a:spcAft>
              <a:defRPr>
                <a:solidFill>
                  <a:schemeClr val="bg1"/>
                </a:solidFill>
              </a:defRPr>
            </a:lvl8pPr>
            <a:lvl9pPr marL="356400" indent="-176400">
              <a:spcAft>
                <a:spcPts val="1000"/>
              </a:spcAft>
              <a:defRPr>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8" name="Text Placeholder 8"/>
          <p:cNvSpPr>
            <a:spLocks noGrp="1"/>
          </p:cNvSpPr>
          <p:nvPr>
            <p:ph type="body" sz="quarter" idx="13" hasCustomPrompt="1"/>
          </p:nvPr>
        </p:nvSpPr>
        <p:spPr>
          <a:xfrm>
            <a:off x="376237" y="687694"/>
            <a:ext cx="8391526" cy="757255"/>
          </a:xfrm>
          <a:prstGeom prst="rect">
            <a:avLst/>
          </a:prstGeom>
        </p:spPr>
        <p:txBody>
          <a:bodyPr lIns="0" tIns="0" rIns="0" bIns="0">
            <a:noAutofit/>
          </a:bodyPr>
          <a:lstStyle>
            <a:lvl1pPr marL="0" indent="0">
              <a:buNone/>
              <a:defRPr sz="2000" b="0">
                <a:solidFill>
                  <a:schemeClr val="bg1"/>
                </a:solidFill>
              </a:defRPr>
            </a:lvl1pPr>
          </a:lstStyle>
          <a:p>
            <a:pPr lvl="0"/>
            <a:r>
              <a:rPr lang="en-US" noProof="0" dirty="0"/>
              <a:t>Click to add subtitle</a:t>
            </a:r>
          </a:p>
        </p:txBody>
      </p:sp>
      <p:sp>
        <p:nvSpPr>
          <p:cNvPr id="13" name="TextBox 12"/>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4" name="TextBox 13"/>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5" name="TextBox 14"/>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xmlns="" val="4044370876"/>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subtitle, 1 column text with charts">
    <p:spTree>
      <p:nvGrpSpPr>
        <p:cNvPr id="1" name=""/>
        <p:cNvGrpSpPr/>
        <p:nvPr/>
      </p:nvGrpSpPr>
      <p:grpSpPr>
        <a:xfrm>
          <a:off x="0" y="0"/>
          <a:ext cx="0" cy="0"/>
          <a:chOff x="0" y="0"/>
          <a:chExt cx="0" cy="0"/>
        </a:xfrm>
      </p:grpSpPr>
      <p:sp>
        <p:nvSpPr>
          <p:cNvPr id="8" name="Text Placeholder 8"/>
          <p:cNvSpPr>
            <a:spLocks noGrp="1"/>
          </p:cNvSpPr>
          <p:nvPr>
            <p:ph type="body" sz="quarter" idx="13" hasCustomPrompt="1"/>
          </p:nvPr>
        </p:nvSpPr>
        <p:spPr>
          <a:xfrm>
            <a:off x="376237" y="651600"/>
            <a:ext cx="8391525"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dirty="0"/>
              <a:t>Click to add subtitle</a:t>
            </a:r>
          </a:p>
        </p:txBody>
      </p:sp>
      <p:sp>
        <p:nvSpPr>
          <p:cNvPr id="9" name="Title Placeholder 1"/>
          <p:cNvSpPr>
            <a:spLocks noGrp="1"/>
          </p:cNvSpPr>
          <p:nvPr>
            <p:ph type="title" hasCustomPrompt="1"/>
          </p:nvPr>
        </p:nvSpPr>
        <p:spPr>
          <a:xfrm>
            <a:off x="376237" y="317499"/>
            <a:ext cx="8391525" cy="334101"/>
          </a:xfrm>
          <a:prstGeom prst="rect">
            <a:avLst/>
          </a:prstGeom>
        </p:spPr>
        <p:txBody>
          <a:bodyPr vert="horz" lIns="0" tIns="0" rIns="0" bIns="0" rtlCol="0" anchor="t" anchorCtr="0">
            <a:noAutofit/>
          </a:bodyPr>
          <a:lstStyle>
            <a:lvl1pPr>
              <a:defRPr/>
            </a:lvl1pPr>
          </a:lstStyle>
          <a:p>
            <a:r>
              <a:rPr lang="en-US" noProof="0" dirty="0"/>
              <a:t>Click to add title</a:t>
            </a:r>
          </a:p>
        </p:txBody>
      </p:sp>
      <p:sp>
        <p:nvSpPr>
          <p:cNvPr id="10" name="Text Placeholder 18"/>
          <p:cNvSpPr>
            <a:spLocks noGrp="1"/>
          </p:cNvSpPr>
          <p:nvPr>
            <p:ph idx="1"/>
          </p:nvPr>
        </p:nvSpPr>
        <p:spPr>
          <a:xfrm>
            <a:off x="376237" y="1665288"/>
            <a:ext cx="4195763" cy="4716463"/>
          </a:xfrm>
          <a:prstGeom prst="rect">
            <a:avLst/>
          </a:prstGeom>
        </p:spPr>
        <p:txBody>
          <a:bodyPr vert="horz" lIns="0" tIns="0" rIns="0" bIns="0" rtlCol="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xmlns="" val="4167089491"/>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Tree>
    <p:extLst>
      <p:ext uri="{BB962C8B-B14F-4D97-AF65-F5344CB8AC3E}">
        <p14:creationId xmlns:p14="http://schemas.microsoft.com/office/powerpoint/2010/main" xmlns="" val="324227870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2502000" y="1368000"/>
            <a:ext cx="4140000" cy="4140000"/>
          </a:xfrm>
          <a:prstGeom prst="ellipse">
            <a:avLst/>
          </a:prstGeom>
          <a:ln w="25400">
            <a:solidFill>
              <a:schemeClr val="accent1"/>
            </a:solidFill>
          </a:ln>
        </p:spPr>
        <p:txBody>
          <a:bodyPr lIns="108000" tIns="108000" rIns="108000" bIns="108000" anchor="ctr" anchorCtr="0">
            <a:normAutofit/>
          </a:bodyPr>
          <a:lstStyle>
            <a:lvl1pPr algn="ctr">
              <a:lnSpc>
                <a:spcPts val="4200"/>
              </a:lnSpc>
              <a:defRPr sz="3600" b="0">
                <a:solidFill>
                  <a:schemeClr val="tx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Subtitle 2"/>
          <p:cNvSpPr>
            <a:spLocks noGrp="1"/>
          </p:cNvSpPr>
          <p:nvPr>
            <p:ph type="subTitle" idx="1"/>
          </p:nvPr>
        </p:nvSpPr>
        <p:spPr bwMode="gray">
          <a:xfrm>
            <a:off x="376238" y="5864229"/>
            <a:ext cx="4195761"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dirty="0"/>
          </a:p>
        </p:txBody>
      </p:sp>
      <p:sp>
        <p:nvSpPr>
          <p:cNvPr id="5" name="Text Placeholder 4"/>
          <p:cNvSpPr>
            <a:spLocks noGrp="1"/>
          </p:cNvSpPr>
          <p:nvPr>
            <p:ph type="body" sz="quarter" idx="10"/>
          </p:nvPr>
        </p:nvSpPr>
        <p:spPr>
          <a:xfrm>
            <a:off x="376238" y="6381750"/>
            <a:ext cx="4195762" cy="298450"/>
          </a:xfrm>
          <a:prstGeom prst="rect">
            <a:avLst/>
          </a:prstGeom>
        </p:spPr>
        <p:txBody>
          <a:bodyPr/>
          <a:lstStyle>
            <a:lvl1pPr>
              <a:spcAft>
                <a:spcPts val="0"/>
              </a:spcAft>
              <a:defRPr sz="10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Click to edit Master text styles</a:t>
            </a:r>
          </a:p>
        </p:txBody>
      </p:sp>
      <p:grpSp>
        <p:nvGrpSpPr>
          <p:cNvPr id="7" name="Group 6"/>
          <p:cNvGrpSpPr/>
          <p:nvPr userDrawn="1"/>
        </p:nvGrpSpPr>
        <p:grpSpPr>
          <a:xfrm>
            <a:off x="377991" y="378000"/>
            <a:ext cx="1620000" cy="307976"/>
            <a:chOff x="398463" y="404813"/>
            <a:chExt cx="1627187" cy="307976"/>
          </a:xfrm>
          <a:solidFill>
            <a:schemeClr val="tx1"/>
          </a:solidFill>
        </p:grpSpPr>
        <p:sp>
          <p:nvSpPr>
            <p:cNvPr id="8"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0"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1"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2"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3"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4"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5"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6"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7"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sp>
          <p:nvSpPr>
            <p:cNvPr id="18"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solidFill>
                  <a:schemeClr val="bg1"/>
                </a:solidFill>
              </a:endParaRPr>
            </a:p>
          </p:txBody>
        </p:sp>
      </p:grpSp>
    </p:spTree>
    <p:extLst>
      <p:ext uri="{BB962C8B-B14F-4D97-AF65-F5344CB8AC3E}">
        <p14:creationId xmlns:p14="http://schemas.microsoft.com/office/powerpoint/2010/main" xmlns="" val="3258162802"/>
      </p:ext>
    </p:extLst>
  </p:cSld>
  <p:clrMapOvr>
    <a:masterClrMapping/>
  </p:clrMapOvr>
  <p:transition>
    <p:fade/>
  </p:transition>
  <p:extLst mod="1">
    <p:ext uri="{DCECCB84-F9BA-43D5-87BE-67443E8EF086}">
      <p15:sldGuideLst xmlns="" xmlns:p15="http://schemas.microsoft.com/office/powerpoint/2012/main">
        <p15:guide id="1" orient="horz" pos="4088">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7423936"/>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000" b="0">
                <a:solidFill>
                  <a:schemeClr val="accent2"/>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Slide Number Placeholder 5"/>
          <p:cNvSpPr>
            <a:spLocks noGrp="1"/>
          </p:cNvSpPr>
          <p:nvPr>
            <p:ph type="sldNum" sz="quarter" idx="10"/>
          </p:nvPr>
        </p:nvSpPr>
        <p:spPr>
          <a:xfrm>
            <a:off x="360363" y="6570663"/>
            <a:ext cx="360362" cy="122237"/>
          </a:xfrm>
          <a:prstGeom prst="rect">
            <a:avLst/>
          </a:prstGeom>
        </p:spPr>
        <p:txBody>
          <a:bodyPr/>
          <a:lstStyle>
            <a:lvl1pPr>
              <a:defRPr>
                <a:solidFill>
                  <a:schemeClr val="tx2"/>
                </a:solidFill>
              </a:defRPr>
            </a:lvl1pPr>
          </a:lstStyle>
          <a:p>
            <a:pPr>
              <a:defRPr/>
            </a:pPr>
            <a:fld id="{1ABCB23E-F037-4D44-B516-29B066B190D9}" type="slidenum">
              <a:rPr lang="en-GB" altLang="en-US"/>
              <a:pPr>
                <a:defRPr/>
              </a:pPr>
              <a:t>‹#›</a:t>
            </a:fld>
            <a:endParaRPr lang="en-GB" altLang="en-US"/>
          </a:p>
        </p:txBody>
      </p:sp>
    </p:spTree>
    <p:extLst>
      <p:ext uri="{BB962C8B-B14F-4D97-AF65-F5344CB8AC3E}">
        <p14:creationId xmlns:p14="http://schemas.microsoft.com/office/powerpoint/2010/main" xmlns="" val="33728421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pic>
        <p:nvPicPr>
          <p:cNvPr id="2" name="Picture 4"/>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7596188" y="213784"/>
            <a:ext cx="1347787" cy="14880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Box 16"/>
          <p:cNvSpPr txBox="1">
            <a:spLocks noChangeArrowheads="1"/>
          </p:cNvSpPr>
          <p:nvPr userDrawn="1"/>
        </p:nvSpPr>
        <p:spPr bwMode="auto">
          <a:xfrm>
            <a:off x="6372226" y="6091767"/>
            <a:ext cx="2663825"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E42F716C-7D28-42DC-BECD-E1A4CE588213}" type="datetime4">
              <a:rPr lang="en-US" altLang="zh-CN" sz="1400">
                <a:latin typeface="Arial" charset="0"/>
              </a:rPr>
              <a:pPr algn="r" eaLnBrk="1" hangingPunct="1"/>
              <a:t>May 20, 2021</a:t>
            </a:fld>
            <a:endParaRPr lang="en-IN" altLang="en-US">
              <a:latin typeface="Arial" charset="0"/>
            </a:endParaRPr>
          </a:p>
        </p:txBody>
      </p:sp>
    </p:spTree>
    <p:extLst>
      <p:ext uri="{BB962C8B-B14F-4D97-AF65-F5344CB8AC3E}">
        <p14:creationId xmlns:p14="http://schemas.microsoft.com/office/powerpoint/2010/main" xmlns="" val="775510186"/>
      </p:ext>
    </p:extLst>
  </p:cSld>
  <p:clrMapOvr>
    <a:masterClrMapping/>
  </p:clrMapOvr>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Click to edit Master text styles</a:t>
            </a:r>
          </a:p>
        </p:txBody>
      </p:sp>
      <p:sp>
        <p:nvSpPr>
          <p:cNvPr id="5" name="TextBox 4"/>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7" name="TextBox 6"/>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8" name="TextBox 7"/>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xmlns="" val="2104574128"/>
      </p:ext>
    </p:extLst>
  </p:cSld>
  <p:clrMapOvr>
    <a:masterClrMapping/>
  </p:clrMapOvr>
  <p:transition>
    <p:fade/>
  </p:transition>
  <p:extLst mod="1">
    <p:ext uri="{DCECCB84-F9BA-43D5-87BE-67443E8EF086}">
      <p15:sldGuideLst xmlns="" xmlns:p15="http://schemas.microsoft.com/office/powerpoint/2012/main">
        <p15:guide id="1" orient="horz" pos="21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green">
    <p:bg bwMode="gray">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0"/>
            <a:ext cx="79080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Click to edit Master text styles</a:t>
            </a:r>
          </a:p>
        </p:txBody>
      </p:sp>
      <p:sp>
        <p:nvSpPr>
          <p:cNvPr id="13" name="TextBox 12"/>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4" name="TextBox 13"/>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5" name="TextBox 14"/>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xmlns="" val="1976482637"/>
      </p:ext>
    </p:extLst>
  </p:cSld>
  <p:clrMapOvr>
    <a:masterClrMapping/>
  </p:clrMapOvr>
  <p:transition>
    <p:fade/>
  </p:transition>
  <p:extLst mod="1">
    <p:ext uri="{DCECCB84-F9BA-43D5-87BE-67443E8EF086}">
      <p15:sldGuideLst xmlns="" xmlns:p15="http://schemas.microsoft.com/office/powerpoint/2012/main">
        <p15:guide id="1" orient="horz" pos="216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ue">
    <p:bg bwMode="gray">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Click to edit Master text styles</a:t>
            </a:r>
          </a:p>
        </p:txBody>
      </p:sp>
      <p:sp>
        <p:nvSpPr>
          <p:cNvPr id="10" name="TextBox 9"/>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1" name="TextBox 10"/>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2" name="TextBox 11"/>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xmlns="" val="1654021458"/>
      </p:ext>
    </p:extLst>
  </p:cSld>
  <p:clrMapOvr>
    <a:masterClrMapping/>
  </p:clrMapOvr>
  <p:transition>
    <p:fade/>
  </p:transition>
  <p:extLst mod="1">
    <p:ext uri="{DCECCB84-F9BA-43D5-87BE-67443E8EF086}">
      <p15:sldGuideLst xmlns="" xmlns:p15="http://schemas.microsoft.com/office/powerpoint/2012/main">
        <p15:guide id="1" orient="horz" pos="21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blue">
    <p:bg bwMode="gray">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Click to edit Master text styles</a:t>
            </a:r>
          </a:p>
        </p:txBody>
      </p:sp>
      <p:sp>
        <p:nvSpPr>
          <p:cNvPr id="10" name="TextBox 9"/>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1" name="TextBox 10"/>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2" name="TextBox 11"/>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xmlns="" val="1272371442"/>
      </p:ext>
    </p:extLst>
  </p:cSld>
  <p:clrMapOvr>
    <a:masterClrMapping/>
  </p:clrMapOvr>
  <p:transition>
    <p:fade/>
  </p:transition>
  <p:extLst mod="1">
    <p:ext uri="{DCECCB84-F9BA-43D5-87BE-67443E8EF086}">
      <p15:sldGuideLst xmlns="" xmlns:p15="http://schemas.microsoft.com/office/powerpoint/2012/main">
        <p15:guide id="1" orient="horz" pos="216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ack">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76238" y="1705669"/>
            <a:ext cx="7905750"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bwMode="gray">
          <a:xfrm>
            <a:off x="376238" y="3429000"/>
            <a:ext cx="7905750" cy="1566532"/>
          </a:xfrm>
        </p:spPr>
        <p:txBody>
          <a:bodyPr lIns="0" tIns="0" rIns="0" bIns="0">
            <a:noAutofit/>
          </a:bodyPr>
          <a:lstStyle>
            <a:lvl1pPr marL="0" indent="0">
              <a:lnSpc>
                <a:spcPct val="95000"/>
              </a:lnSpc>
              <a:spcAft>
                <a:spcPts val="0"/>
              </a:spcAft>
              <a:buNone/>
              <a:defRPr sz="385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Click to edit Master text styles</a:t>
            </a:r>
          </a:p>
        </p:txBody>
      </p:sp>
      <p:sp>
        <p:nvSpPr>
          <p:cNvPr id="10" name="TextBox 9"/>
          <p:cNvSpPr txBox="1"/>
          <p:nvPr userDrawn="1"/>
        </p:nvSpPr>
        <p:spPr>
          <a:xfrm>
            <a:off x="4751388" y="6477000"/>
            <a:ext cx="367242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dirty="0">
                <a:solidFill>
                  <a:schemeClr val="bg1"/>
                </a:solidFill>
              </a:rPr>
              <a:t>Presentation title</a:t>
            </a:r>
            <a:br>
              <a:rPr lang="en-US" sz="650" noProof="0" dirty="0">
                <a:solidFill>
                  <a:schemeClr val="bg1"/>
                </a:solidFill>
              </a:rPr>
            </a:br>
            <a:r>
              <a:rPr lang="en-US" sz="650" noProof="0" dirty="0">
                <a:solidFill>
                  <a:schemeClr val="bg1"/>
                </a:solidFill>
              </a:rPr>
              <a:t>[To edit, click View &gt; Slide Master &gt; Slide Master]</a:t>
            </a:r>
          </a:p>
        </p:txBody>
      </p:sp>
      <p:sp>
        <p:nvSpPr>
          <p:cNvPr id="11" name="TextBox 10"/>
          <p:cNvSpPr txBox="1"/>
          <p:nvPr userDrawn="1"/>
        </p:nvSpPr>
        <p:spPr>
          <a:xfrm>
            <a:off x="376238" y="6477000"/>
            <a:ext cx="4016375" cy="201260"/>
          </a:xfrm>
          <a:prstGeom prst="rect">
            <a:avLst/>
          </a:prstGeom>
          <a:noFill/>
        </p:spPr>
        <p:txBody>
          <a:bodyPr wrap="square" lIns="0" tIns="0" rIns="0" bIns="0" rtlCol="0">
            <a:spAutoFit/>
          </a:bodyPr>
          <a:lstStyle/>
          <a:p>
            <a:pPr marL="0" indent="0">
              <a:spcBef>
                <a:spcPts val="600"/>
              </a:spcBef>
              <a:buSzPct val="100000"/>
              <a:buFont typeface="Arial"/>
              <a:buNone/>
            </a:pPr>
            <a:r>
              <a:rPr lang="en-US" sz="650" noProof="0" dirty="0">
                <a:solidFill>
                  <a:schemeClr val="bg1"/>
                </a:solidFill>
              </a:rPr>
              <a:t>Member firms and DTTL: Insert appropriate copyright</a:t>
            </a:r>
            <a:br>
              <a:rPr lang="en-US" sz="650" noProof="0" dirty="0">
                <a:solidFill>
                  <a:schemeClr val="bg1"/>
                </a:solidFill>
              </a:rPr>
            </a:br>
            <a:r>
              <a:rPr lang="en-US" sz="650" noProof="0" dirty="0">
                <a:solidFill>
                  <a:schemeClr val="bg1"/>
                </a:solidFill>
              </a:rPr>
              <a:t>[To edit, click View &gt; Slide Master &gt; Slide Master]</a:t>
            </a:r>
          </a:p>
        </p:txBody>
      </p:sp>
      <p:sp>
        <p:nvSpPr>
          <p:cNvPr id="12" name="TextBox 11"/>
          <p:cNvSpPr txBox="1"/>
          <p:nvPr userDrawn="1"/>
        </p:nvSpPr>
        <p:spPr>
          <a:xfrm>
            <a:off x="8536782" y="6477000"/>
            <a:ext cx="230981" cy="100027"/>
          </a:xfrm>
          <a:prstGeom prst="rect">
            <a:avLst/>
          </a:prstGeom>
          <a:noFill/>
        </p:spPr>
        <p:txBody>
          <a:bodyPr wrap="square" lIns="0" tIns="0" rIns="0" bIns="0" rtlCol="0">
            <a:spAutoFit/>
          </a:bodyPr>
          <a:lstStyle/>
          <a:p>
            <a:pPr marL="0" indent="0" algn="r">
              <a:spcBef>
                <a:spcPts val="600"/>
              </a:spcBef>
              <a:buSzPct val="100000"/>
              <a:buFont typeface="Arial"/>
              <a:buNone/>
            </a:pPr>
            <a:fld id="{C58DF478-B544-4ED8-9ED4-6A2648E2D233}" type="slidenum">
              <a:rPr lang="en-US" sz="650" noProof="0" smtClean="0">
                <a:solidFill>
                  <a:schemeClr val="bg1"/>
                </a:solidFill>
              </a:rPr>
              <a:pPr marL="0" indent="0" algn="r">
                <a:spcBef>
                  <a:spcPts val="600"/>
                </a:spcBef>
                <a:buSzPct val="100000"/>
                <a:buFont typeface="Arial"/>
                <a:buNone/>
              </a:pPr>
              <a:t>‹#›</a:t>
            </a:fld>
            <a:endParaRPr lang="en-US" sz="650" noProof="0" dirty="0">
              <a:solidFill>
                <a:schemeClr val="bg1"/>
              </a:solidFill>
            </a:endParaRPr>
          </a:p>
        </p:txBody>
      </p:sp>
    </p:spTree>
    <p:extLst>
      <p:ext uri="{BB962C8B-B14F-4D97-AF65-F5344CB8AC3E}">
        <p14:creationId xmlns:p14="http://schemas.microsoft.com/office/powerpoint/2010/main" xmlns="" val="1936978992"/>
      </p:ext>
    </p:extLst>
  </p:cSld>
  <p:clrMapOvr>
    <a:masterClrMapping/>
  </p:clrMapOvr>
  <p:transition>
    <p:fade/>
  </p:transition>
  <p:extLst mod="1">
    <p:ext uri="{DCECCB84-F9BA-43D5-87BE-67443E8EF086}">
      <p15:sldGuideLst xmlns="" xmlns:p15="http://schemas.microsoft.com/office/powerpoint/2012/main">
        <p15:guide id="1" orient="horz" pos="216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vmlDrawing" Target="../drawings/vmlDrawing1.v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45"/>
            </p:custDataLst>
            <p:extLst>
              <p:ext uri="{D42A27DB-BD31-4B8C-83A1-F6EECF244321}">
                <p14:modId xmlns:p14="http://schemas.microsoft.com/office/powerpoint/2010/main" xmlns="" val="166891810"/>
              </p:ext>
            </p:extLst>
          </p:nvPr>
        </p:nvGraphicFramePr>
        <p:xfrm>
          <a:off x="1588" y="1588"/>
          <a:ext cx="1587" cy="1587"/>
        </p:xfrm>
        <a:graphic>
          <a:graphicData uri="http://schemas.openxmlformats.org/presentationml/2006/ole">
            <p:oleObj spid="_x0000_s2408" name="think-cell Slide" r:id="rId46" imgW="360" imgH="360" progId="">
              <p:embed/>
            </p:oleObj>
          </a:graphicData>
        </a:graphic>
      </p:graphicFrame>
      <p:sp>
        <p:nvSpPr>
          <p:cNvPr id="2" name="Title Placeholder 1"/>
          <p:cNvSpPr>
            <a:spLocks noGrp="1"/>
          </p:cNvSpPr>
          <p:nvPr>
            <p:ph type="title"/>
          </p:nvPr>
        </p:nvSpPr>
        <p:spPr bwMode="gray">
          <a:xfrm>
            <a:off x="376238" y="317501"/>
            <a:ext cx="8391525" cy="692150"/>
          </a:xfrm>
          <a:prstGeom prst="rect">
            <a:avLst/>
          </a:prstGeom>
        </p:spPr>
        <p:txBody>
          <a:bodyPr vert="horz" lIns="0" tIns="0" rIns="0" bIns="0" rtlCol="0" anchor="t" anchorCtr="0">
            <a:noAutofit/>
          </a:bodyPr>
          <a:lstStyle/>
          <a:p>
            <a:r>
              <a:rPr lang="en-US" noProof="0" smtClean="0"/>
              <a:t>Click to edit Master title style</a:t>
            </a:r>
            <a:endParaRPr lang="en-US" noProof="0" dirty="0"/>
          </a:p>
        </p:txBody>
      </p:sp>
      <p:sp>
        <p:nvSpPr>
          <p:cNvPr id="19" name="Text Placeholder 18"/>
          <p:cNvSpPr>
            <a:spLocks noGrp="1"/>
          </p:cNvSpPr>
          <p:nvPr>
            <p:ph type="body" idx="1"/>
          </p:nvPr>
        </p:nvSpPr>
        <p:spPr>
          <a:xfrm>
            <a:off x="376237" y="1665289"/>
            <a:ext cx="8391525" cy="4716462"/>
          </a:xfrm>
          <a:prstGeom prst="rect">
            <a:avLst/>
          </a:prstGeom>
        </p:spPr>
        <p:txBody>
          <a:bodyPr vert="horz" lIns="0" tIns="0" rIns="0" bIns="0" rtlCol="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 name="TextBox 2"/>
          <p:cNvSpPr txBox="1"/>
          <p:nvPr userDrawn="1"/>
        </p:nvSpPr>
        <p:spPr>
          <a:xfrm>
            <a:off x="8536782" y="6477000"/>
            <a:ext cx="230981" cy="100027"/>
          </a:xfrm>
          <a:prstGeom prst="rect">
            <a:avLst/>
          </a:prstGeom>
          <a:noFill/>
        </p:spPr>
        <p:txBody>
          <a:bodyPr wrap="square" lIns="0" tIns="0" rIns="0" bIns="0" rtlCol="0">
            <a:noAutofit/>
          </a:bodyPr>
          <a:lstStyle/>
          <a:p>
            <a:pPr marL="0" indent="0" algn="r">
              <a:spcBef>
                <a:spcPts val="600"/>
              </a:spcBef>
              <a:buSzPct val="100000"/>
              <a:buFont typeface="Arial"/>
              <a:buNone/>
            </a:pPr>
            <a:fld id="{C58DF478-B544-4ED8-9ED4-6A2648E2D233}" type="slidenum">
              <a:rPr lang="en-US" sz="650" noProof="0" smtClean="0">
                <a:solidFill>
                  <a:schemeClr val="tx1"/>
                </a:solidFill>
              </a:rPr>
              <a:pPr marL="0" indent="0" algn="r">
                <a:spcBef>
                  <a:spcPts val="600"/>
                </a:spcBef>
                <a:buSzPct val="100000"/>
                <a:buFont typeface="Arial"/>
                <a:buNone/>
              </a:pPr>
              <a:t>‹#›</a:t>
            </a:fld>
            <a:endParaRPr lang="en-US" sz="650" noProof="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56" r:id="rId3"/>
    <p:sldLayoutId id="2147483755" r:id="rId4"/>
    <p:sldLayoutId id="2147483703" r:id="rId5"/>
    <p:sldLayoutId id="2147483704" r:id="rId6"/>
    <p:sldLayoutId id="2147483705" r:id="rId7"/>
    <p:sldLayoutId id="2147483706" r:id="rId8"/>
    <p:sldLayoutId id="2147483707" r:id="rId9"/>
    <p:sldLayoutId id="2147483713" r:id="rId10"/>
    <p:sldLayoutId id="2147483708" r:id="rId11"/>
    <p:sldLayoutId id="2147483710" r:id="rId12"/>
    <p:sldLayoutId id="2147483754" r:id="rId13"/>
    <p:sldLayoutId id="2147483711" r:id="rId14"/>
    <p:sldLayoutId id="2147483753" r:id="rId15"/>
    <p:sldLayoutId id="2147483679" r:id="rId16"/>
    <p:sldLayoutId id="2147483712" r:id="rId17"/>
    <p:sldLayoutId id="2147483678" r:id="rId18"/>
    <p:sldLayoutId id="2147483681" r:id="rId19"/>
    <p:sldLayoutId id="2147483735" r:id="rId20"/>
    <p:sldLayoutId id="2147483699" r:id="rId21"/>
    <p:sldLayoutId id="2147483714" r:id="rId22"/>
    <p:sldLayoutId id="2147483697" r:id="rId23"/>
    <p:sldLayoutId id="2147483715" r:id="rId24"/>
    <p:sldLayoutId id="2147483716" r:id="rId25"/>
    <p:sldLayoutId id="2147483717" r:id="rId26"/>
    <p:sldLayoutId id="2147483718" r:id="rId27"/>
    <p:sldLayoutId id="2147483728" r:id="rId28"/>
    <p:sldLayoutId id="2147483720" r:id="rId29"/>
    <p:sldLayoutId id="2147483721" r:id="rId30"/>
    <p:sldLayoutId id="2147483722" r:id="rId31"/>
    <p:sldLayoutId id="2147483695" r:id="rId32"/>
    <p:sldLayoutId id="2147483751" r:id="rId33"/>
    <p:sldLayoutId id="2147483724" r:id="rId34"/>
    <p:sldLayoutId id="2147483725" r:id="rId35"/>
    <p:sldLayoutId id="2147483726" r:id="rId36"/>
    <p:sldLayoutId id="2147483727" r:id="rId37"/>
    <p:sldLayoutId id="2147483698" r:id="rId38"/>
    <p:sldLayoutId id="2147483752" r:id="rId39"/>
    <p:sldLayoutId id="2147483696" r:id="rId40"/>
    <p:sldLayoutId id="2147483758" r:id="rId41"/>
    <p:sldLayoutId id="2147483759" r:id="rId42"/>
  </p:sldLayoutIdLst>
  <p:transition>
    <p:fade/>
  </p:transition>
  <p:hf hdr="0" dt="0"/>
  <p:txStyles>
    <p:titleStyle>
      <a:lvl1pPr algn="l" defTabSz="914400" rtl="0" eaLnBrk="1" latinLnBrk="0" hangingPunct="1">
        <a:spcBef>
          <a:spcPct val="0"/>
        </a:spcBef>
        <a:buNone/>
        <a:defRPr sz="2000" kern="1200">
          <a:solidFill>
            <a:schemeClr val="tx1"/>
          </a:solidFill>
          <a:latin typeface="+mj-lt"/>
          <a:ea typeface="+mj-ea"/>
          <a:cs typeface="+mj-cs"/>
        </a:defRPr>
      </a:lvl1pPr>
    </p:titleStyle>
    <p:bodyStyle>
      <a:lvl1pPr marL="0" indent="0" algn="l" defTabSz="914400" rtl="0" eaLnBrk="1" latinLnBrk="0" hangingPunct="1">
        <a:spcBef>
          <a:spcPts val="0"/>
        </a:spcBef>
        <a:spcAft>
          <a:spcPts val="1000"/>
        </a:spcAft>
        <a:buSzPct val="100000"/>
        <a:buFont typeface="Arial" panose="020B0604020202020204" pitchFamily="34" charset="0"/>
        <a:buNone/>
        <a:defRPr sz="1200" b="0" kern="1200">
          <a:solidFill>
            <a:schemeClr val="tx1"/>
          </a:solidFill>
          <a:latin typeface="+mn-lt"/>
          <a:ea typeface="+mn-ea"/>
          <a:cs typeface="+mn-cs"/>
        </a:defRPr>
      </a:lvl1pPr>
      <a:lvl2pPr marL="0" indent="0" algn="l" defTabSz="914400" rtl="0" eaLnBrk="1" latinLnBrk="0" hangingPunct="1">
        <a:spcBef>
          <a:spcPts val="0"/>
        </a:spcBef>
        <a:spcAft>
          <a:spcPts val="1000"/>
        </a:spcAft>
        <a:buClrTx/>
        <a:buSzPct val="100000"/>
        <a:buFont typeface="Arial"/>
        <a:buNone/>
        <a:defRPr lang="en-US" sz="1200" b="1" kern="1200" dirty="0" smtClean="0">
          <a:solidFill>
            <a:schemeClr val="tx1"/>
          </a:solidFill>
          <a:latin typeface="+mn-lt"/>
          <a:ea typeface="+mn-ea"/>
          <a:cs typeface="+mn-cs"/>
        </a:defRPr>
      </a:lvl2pPr>
      <a:lvl3pPr marL="176400" indent="-176400" algn="l" defTabSz="914400" rtl="0" eaLnBrk="1" latinLnBrk="0" hangingPunct="1">
        <a:spcBef>
          <a:spcPts val="0"/>
        </a:spcBef>
        <a:spcAft>
          <a:spcPts val="1000"/>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356400" indent="-176400" algn="l" defTabSz="914400" rtl="0" eaLnBrk="1" latinLnBrk="0" hangingPunct="1">
        <a:spcBef>
          <a:spcPts val="0"/>
        </a:spcBef>
        <a:spcAft>
          <a:spcPts val="1000"/>
        </a:spcAft>
        <a:buClrTx/>
        <a:buSzPct val="100000"/>
        <a:buFont typeface="Verdana" panose="020B0604030504040204" pitchFamily="34" charset="0"/>
        <a:buChar char="−"/>
        <a:defRPr lang="en-US" sz="1200" kern="1200" baseline="0" dirty="0" smtClean="0">
          <a:solidFill>
            <a:schemeClr val="tx1"/>
          </a:solidFill>
          <a:latin typeface="+mn-lt"/>
          <a:ea typeface="+mn-ea"/>
          <a:cs typeface="+mn-cs"/>
        </a:defRPr>
      </a:lvl4pPr>
      <a:lvl5pPr marL="532800" indent="-176400" algn="l" defTabSz="798513" rtl="0" eaLnBrk="1" latinLnBrk="0" hangingPunct="1">
        <a:spcBef>
          <a:spcPts val="0"/>
        </a:spcBef>
        <a:spcAft>
          <a:spcPts val="1000"/>
        </a:spcAft>
        <a:buClrTx/>
        <a:buSzPct val="100000"/>
        <a:buFont typeface="Verdana" panose="020B0604030504040204" pitchFamily="34" charset="0"/>
        <a:buChar char="−"/>
        <a:tabLst/>
        <a:defRPr lang="en-US" sz="1200" kern="1200" baseline="0" dirty="0" smtClean="0">
          <a:solidFill>
            <a:schemeClr val="tx1"/>
          </a:solidFill>
          <a:latin typeface="+mn-lt"/>
          <a:ea typeface="+mn-ea"/>
          <a:cs typeface="+mn-cs"/>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3834" userDrawn="1">
          <p15:clr>
            <a:srgbClr val="F26B43"/>
          </p15:clr>
        </p15:guide>
        <p15:guide id="2" orient="horz" pos="2160" userDrawn="1">
          <p15:clr>
            <a:srgbClr val="F26B43"/>
          </p15:clr>
        </p15:guide>
        <p15:guide id="3" orient="horz" pos="4020" userDrawn="1">
          <p15:clr>
            <a:srgbClr val="F26B43"/>
          </p15:clr>
        </p15:guide>
        <p15:guide id="4" pos="237" userDrawn="1">
          <p15:clr>
            <a:srgbClr val="F26B43"/>
          </p15:clr>
        </p15:guide>
        <p15:guide id="5" pos="5523" userDrawn="1">
          <p15:clr>
            <a:srgbClr val="F26B43"/>
          </p15:clr>
        </p15:guide>
        <p15:guide id="6" orient="horz" pos="1071" userDrawn="1">
          <p15:clr>
            <a:srgbClr val="F26B43"/>
          </p15:clr>
        </p15:guide>
        <p15:guide id="7" orient="horz" pos="200" userDrawn="1">
          <p15:clr>
            <a:srgbClr val="F26B43"/>
          </p15:clr>
        </p15:guide>
        <p15:guide id="8" orient="horz" pos="4080" userDrawn="1">
          <p15:clr>
            <a:srgbClr val="F26B43"/>
          </p15:clr>
        </p15:guide>
        <p15:guide id="10" pos="3721" userDrawn="1">
          <p15:clr>
            <a:srgbClr val="F26B43"/>
          </p15:clr>
        </p15:guide>
        <p15:guide id="11" orient="horz" pos="236" userDrawn="1">
          <p15:clr>
            <a:srgbClr val="F26B43"/>
          </p15:clr>
        </p15:guide>
        <p15:guide id="12" pos="1022" userDrawn="1">
          <p15:clr>
            <a:srgbClr val="F26B43"/>
          </p15:clr>
        </p15:guide>
        <p15:guide id="13" pos="1137" userDrawn="1">
          <p15:clr>
            <a:srgbClr val="F26B43"/>
          </p15:clr>
        </p15:guide>
        <p15:guide id="14" pos="1920" userDrawn="1">
          <p15:clr>
            <a:srgbClr val="F26B43"/>
          </p15:clr>
        </p15:guide>
        <p15:guide id="15" pos="2033" userDrawn="1">
          <p15:clr>
            <a:srgbClr val="F26B43"/>
          </p15:clr>
        </p15:guide>
        <p15:guide id="16" pos="4620" userDrawn="1">
          <p15:clr>
            <a:srgbClr val="F26B43"/>
          </p15:clr>
        </p15:guide>
        <p15:guide id="17" pos="2823" userDrawn="1">
          <p15:clr>
            <a:srgbClr val="F26B43"/>
          </p15:clr>
        </p15:guide>
        <p15:guide id="18" pos="2937" userDrawn="1">
          <p15:clr>
            <a:srgbClr val="F26B43"/>
          </p15:clr>
        </p15:guide>
        <p15:guide id="19" pos="2880" userDrawn="1">
          <p15:clr>
            <a:srgbClr val="F26B43"/>
          </p15:clr>
        </p15:guide>
        <p15:guide id="20" pos="4734" userDrawn="1">
          <p15:clr>
            <a:srgbClr val="F26B43"/>
          </p15:clr>
        </p15:guide>
        <p15:guide id="21" orient="horz" pos="1049" userDrawn="1">
          <p15:clr>
            <a:srgbClr val="F26B43"/>
          </p15:clr>
        </p15:guide>
        <p15:guide id="22" orient="horz" pos="6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corporate.servicing@landmarkinsurance.in" TargetMode="Externa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hyperlink" Target="mailto:Brajendra.pandey@mediassist.in" TargetMode="External"/><Relationship Id="rId2" Type="http://schemas.openxmlformats.org/officeDocument/2006/relationships/hyperlink" Target="mailto:Pradyumna.kumar@mediassist.in" TargetMode="External"/><Relationship Id="rId1" Type="http://schemas.openxmlformats.org/officeDocument/2006/relationships/slideLayout" Target="../slideLayouts/slideLayout18.xml"/><Relationship Id="rId6" Type="http://schemas.openxmlformats.org/officeDocument/2006/relationships/hyperlink" Target="https://www.medibuddy.in/networkHospitals" TargetMode="External"/><Relationship Id="rId5" Type="http://schemas.openxmlformats.org/officeDocument/2006/relationships/hyperlink" Target="https://m.medibuddy.in/intimatereimbursement.aspx" TargetMode="External"/><Relationship Id="rId4" Type="http://schemas.openxmlformats.org/officeDocument/2006/relationships/hyperlink" Target="https://www.mediassist.i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portal.medibuddy.in/" TargetMode="External"/><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hyperlink" Target="http://www.mediassistindia.com/"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hyperlink" Target="https://www.medibuddy.in/networkHospital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8.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65426" y="284117"/>
            <a:ext cx="6976791" cy="48958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100" name="Rectangle 1"/>
          <p:cNvSpPr>
            <a:spLocks noChangeArrowheads="1"/>
          </p:cNvSpPr>
          <p:nvPr/>
        </p:nvSpPr>
        <p:spPr bwMode="auto">
          <a:xfrm rot="10800000" flipV="1">
            <a:off x="468313" y="5184172"/>
            <a:ext cx="8322989" cy="10002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spcBef>
                <a:spcPts val="600"/>
              </a:spcBef>
              <a:buClr>
                <a:srgbClr val="FA8900"/>
              </a:buClr>
              <a:buSzPct val="80000"/>
            </a:pPr>
            <a:r>
              <a:rPr lang="en-US" dirty="0">
                <a:solidFill>
                  <a:srgbClr val="000000"/>
                </a:solidFill>
              </a:rPr>
              <a:t>This Presentation is </a:t>
            </a:r>
            <a:r>
              <a:rPr lang="en-US" dirty="0" smtClean="0">
                <a:solidFill>
                  <a:srgbClr val="000000"/>
                </a:solidFill>
              </a:rPr>
              <a:t>specially made for </a:t>
            </a:r>
            <a:r>
              <a:rPr lang="en-US" dirty="0" smtClean="0">
                <a:solidFill>
                  <a:srgbClr val="000000"/>
                </a:solidFill>
              </a:rPr>
              <a:t>AIGETOA </a:t>
            </a:r>
            <a:r>
              <a:rPr lang="en-US" dirty="0" smtClean="0">
                <a:solidFill>
                  <a:srgbClr val="000000"/>
                </a:solidFill>
              </a:rPr>
              <a:t>-BSNL to </a:t>
            </a:r>
            <a:r>
              <a:rPr lang="en-US" dirty="0">
                <a:solidFill>
                  <a:srgbClr val="000000"/>
                </a:solidFill>
              </a:rPr>
              <a:t>help you understand the following with respect to the </a:t>
            </a:r>
            <a:r>
              <a:rPr lang="en-US" dirty="0" smtClean="0">
                <a:solidFill>
                  <a:srgbClr val="000000"/>
                </a:solidFill>
              </a:rPr>
              <a:t>-</a:t>
            </a:r>
          </a:p>
          <a:p>
            <a:pPr algn="ctr">
              <a:spcBef>
                <a:spcPts val="600"/>
              </a:spcBef>
              <a:buClr>
                <a:srgbClr val="FA8900"/>
              </a:buClr>
              <a:buSzPct val="80000"/>
            </a:pPr>
            <a:r>
              <a:rPr lang="en-US" dirty="0" smtClean="0">
                <a:solidFill>
                  <a:srgbClr val="000000"/>
                </a:solidFill>
              </a:rPr>
              <a:t>Claim Process in Group Mediclaim Policy </a:t>
            </a:r>
            <a:endParaRPr lang="en-US" dirty="0">
              <a:solidFill>
                <a:srgbClr val="000000"/>
              </a:solidFill>
            </a:endParaRPr>
          </a:p>
        </p:txBody>
      </p:sp>
    </p:spTree>
    <p:extLst>
      <p:ext uri="{BB962C8B-B14F-4D97-AF65-F5344CB8AC3E}">
        <p14:creationId xmlns:p14="http://schemas.microsoft.com/office/powerpoint/2010/main" xmlns="" val="39841055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7"/>
          <p:cNvSpPr>
            <a:spLocks noGrp="1"/>
          </p:cNvSpPr>
          <p:nvPr>
            <p:ph type="title"/>
          </p:nvPr>
        </p:nvSpPr>
        <p:spPr>
          <a:xfrm>
            <a:off x="349810" y="299571"/>
            <a:ext cx="8391525" cy="698500"/>
          </a:xfrm>
        </p:spPr>
        <p:style>
          <a:lnRef idx="3">
            <a:schemeClr val="lt1"/>
          </a:lnRef>
          <a:fillRef idx="1">
            <a:schemeClr val="accent1"/>
          </a:fillRef>
          <a:effectRef idx="1">
            <a:schemeClr val="accent1"/>
          </a:effectRef>
          <a:fontRef idx="minor">
            <a:schemeClr val="lt1"/>
          </a:fontRef>
        </p:style>
        <p:txBody>
          <a:bodyPr anchor="ctr"/>
          <a:lstStyle/>
          <a:p>
            <a:pPr algn="ctr"/>
            <a:r>
              <a:rPr lang="en-US" altLang="en-US" sz="1600" b="1" u="sng" dirty="0" smtClean="0"/>
              <a:t>Procedure in case of an emergency at a network/non-network hospital </a:t>
            </a:r>
            <a:r>
              <a:rPr lang="en-US" altLang="en-US" dirty="0" smtClean="0"/>
              <a:t/>
            </a:r>
            <a:br>
              <a:rPr lang="en-US" altLang="en-US" dirty="0" smtClean="0"/>
            </a:br>
            <a:endParaRPr lang="en-US" altLang="en-US" dirty="0" smtClean="0"/>
          </a:p>
        </p:txBody>
      </p:sp>
      <p:sp>
        <p:nvSpPr>
          <p:cNvPr id="9" name="Content Placeholder 8"/>
          <p:cNvSpPr>
            <a:spLocks noGrp="1"/>
          </p:cNvSpPr>
          <p:nvPr>
            <p:ph idx="1"/>
          </p:nvPr>
        </p:nvSpPr>
        <p:spPr>
          <a:xfrm>
            <a:off x="367273" y="1203190"/>
            <a:ext cx="8374062" cy="4716463"/>
          </a:xfrm>
        </p:spPr>
        <p:txBody>
          <a:bodyPr/>
          <a:lstStyle/>
          <a:p>
            <a:pPr marL="285750" indent="-285750">
              <a:spcAft>
                <a:spcPts val="600"/>
              </a:spcAft>
              <a:buFont typeface="Arial" panose="020B0604020202020204" pitchFamily="34" charset="0"/>
              <a:buChar char="•"/>
              <a:defRPr/>
            </a:pPr>
            <a:r>
              <a:rPr dirty="0" smtClean="0"/>
              <a:t>In an accidental case or in medical emergency you are advised to approach nearest network/non-network hospital with your ID Card.</a:t>
            </a:r>
            <a:endParaRPr lang="en-US" dirty="0" smtClean="0"/>
          </a:p>
          <a:p>
            <a:pPr>
              <a:spcAft>
                <a:spcPts val="600"/>
              </a:spcAft>
              <a:defRPr/>
            </a:pPr>
            <a:endParaRPr dirty="0" smtClean="0"/>
          </a:p>
          <a:p>
            <a:pPr marL="285750" indent="-285750">
              <a:spcAft>
                <a:spcPts val="600"/>
              </a:spcAft>
              <a:buFont typeface="Arial" panose="020B0604020202020204" pitchFamily="34" charset="0"/>
              <a:buChar char="•"/>
              <a:defRPr/>
            </a:pPr>
            <a:r>
              <a:rPr dirty="0" smtClean="0"/>
              <a:t>If the admittance is in network hospital you or your relatives or the hospital will send the pre-authorization note to </a:t>
            </a:r>
            <a:r>
              <a:rPr lang="it-IT" dirty="0" smtClean="0"/>
              <a:t>&lt;Email id&gt;</a:t>
            </a:r>
            <a:r>
              <a:rPr dirty="0" smtClean="0"/>
              <a:t>.</a:t>
            </a:r>
            <a:endParaRPr lang="en-US" dirty="0" smtClean="0"/>
          </a:p>
          <a:p>
            <a:pPr>
              <a:spcAft>
                <a:spcPts val="600"/>
              </a:spcAft>
              <a:defRPr/>
            </a:pPr>
            <a:endParaRPr dirty="0" smtClean="0"/>
          </a:p>
          <a:p>
            <a:pPr marL="285750" indent="-285750">
              <a:spcAft>
                <a:spcPts val="600"/>
              </a:spcAft>
              <a:buFont typeface="Arial" panose="020B0604020202020204" pitchFamily="34" charset="0"/>
              <a:buChar char="•"/>
              <a:defRPr/>
            </a:pPr>
            <a:r>
              <a:rPr lang="it-IT" dirty="0" smtClean="0"/>
              <a:t>Medi Assist India TPA Pvt Ltd. </a:t>
            </a:r>
            <a:r>
              <a:rPr dirty="0" smtClean="0"/>
              <a:t>will verify the coverage and if covered, issue the authority letter to network hospital</a:t>
            </a:r>
            <a:endParaRPr lang="en-US" dirty="0" smtClean="0"/>
          </a:p>
          <a:p>
            <a:pPr>
              <a:spcAft>
                <a:spcPts val="600"/>
              </a:spcAft>
              <a:defRPr/>
            </a:pPr>
            <a:endParaRPr dirty="0" smtClean="0"/>
          </a:p>
          <a:p>
            <a:pPr marL="285750" indent="-285750">
              <a:spcAft>
                <a:spcPts val="600"/>
              </a:spcAft>
              <a:buFont typeface="Arial" panose="020B0604020202020204" pitchFamily="34" charset="0"/>
              <a:buChar char="•"/>
              <a:defRPr/>
            </a:pPr>
            <a:r>
              <a:rPr dirty="0" smtClean="0"/>
              <a:t>If in a non-network hospital, you may pay the expenses and claim reimbursement based on the coverage.</a:t>
            </a:r>
          </a:p>
          <a:p>
            <a:pPr marL="236538" indent="-236538">
              <a:spcAft>
                <a:spcPts val="600"/>
              </a:spcAft>
              <a:defRPr/>
            </a:pPr>
            <a:endParaRPr sz="1600" dirty="0"/>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196185" y="5063733"/>
            <a:ext cx="1800225" cy="15983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22440039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7"/>
          <p:cNvSpPr>
            <a:spLocks noGrp="1"/>
          </p:cNvSpPr>
          <p:nvPr>
            <p:ph type="title"/>
          </p:nvPr>
        </p:nvSpPr>
        <p:spPr>
          <a:xfrm>
            <a:off x="376238" y="331789"/>
            <a:ext cx="8391525" cy="698500"/>
          </a:xfrm>
        </p:spPr>
        <p:style>
          <a:lnRef idx="3">
            <a:schemeClr val="lt1"/>
          </a:lnRef>
          <a:fillRef idx="1">
            <a:schemeClr val="accent1"/>
          </a:fillRef>
          <a:effectRef idx="1">
            <a:schemeClr val="accent1"/>
          </a:effectRef>
          <a:fontRef idx="minor">
            <a:schemeClr val="lt1"/>
          </a:fontRef>
        </p:style>
        <p:txBody>
          <a:bodyPr anchor="ctr"/>
          <a:lstStyle/>
          <a:p>
            <a:pPr algn="ctr"/>
            <a:r>
              <a:rPr lang="en-US" altLang="en-US" sz="1600" b="1" u="sng" dirty="0" smtClean="0">
                <a:solidFill>
                  <a:schemeClr val="bg1"/>
                </a:solidFill>
              </a:rPr>
              <a:t>Post-hospitalization expenses</a:t>
            </a:r>
          </a:p>
        </p:txBody>
      </p:sp>
      <p:sp>
        <p:nvSpPr>
          <p:cNvPr id="44035" name="Content Placeholder 8"/>
          <p:cNvSpPr>
            <a:spLocks noGrp="1"/>
          </p:cNvSpPr>
          <p:nvPr>
            <p:ph idx="1"/>
          </p:nvPr>
        </p:nvSpPr>
        <p:spPr>
          <a:xfrm>
            <a:off x="376238" y="1427844"/>
            <a:ext cx="8374062" cy="4716463"/>
          </a:xfrm>
        </p:spPr>
        <p:txBody>
          <a:bodyPr/>
          <a:lstStyle/>
          <a:p>
            <a:pPr marL="236538" indent="-236538">
              <a:spcBef>
                <a:spcPts val="600"/>
              </a:spcBef>
              <a:spcAft>
                <a:spcPct val="0"/>
              </a:spcAft>
              <a:buFont typeface="Arial" charset="0"/>
              <a:buChar char="•"/>
              <a:defRPr/>
            </a:pPr>
            <a:r>
              <a:rPr altLang="en-US" dirty="0" smtClean="0"/>
              <a:t>If you have incurred post-hospitalization expenses which are permissible under policy, you may submit a supplementary claim along with relevant documents</a:t>
            </a:r>
            <a:r>
              <a:rPr lang="en-US" altLang="en-US" dirty="0" smtClean="0"/>
              <a:t> within 07 working days</a:t>
            </a:r>
            <a:r>
              <a:rPr altLang="en-US" dirty="0" smtClean="0"/>
              <a:t> after the</a:t>
            </a:r>
            <a:r>
              <a:rPr lang="en-US" altLang="en-US" dirty="0" smtClean="0"/>
              <a:t> completion of the</a:t>
            </a:r>
            <a:r>
              <a:rPr altLang="en-US" dirty="0" smtClean="0"/>
              <a:t> permitted post-hospitalization period</a:t>
            </a:r>
            <a:endParaRPr lang="en-US" altLang="en-US" dirty="0" smtClean="0"/>
          </a:p>
          <a:p>
            <a:pPr>
              <a:spcBef>
                <a:spcPts val="600"/>
              </a:spcBef>
              <a:spcAft>
                <a:spcPct val="0"/>
              </a:spcAft>
              <a:defRPr/>
            </a:pPr>
            <a:endParaRPr altLang="en-US" dirty="0" smtClean="0"/>
          </a:p>
          <a:p>
            <a:pPr marL="236538" indent="-236538">
              <a:spcBef>
                <a:spcPts val="600"/>
              </a:spcBef>
              <a:spcAft>
                <a:spcPct val="0"/>
              </a:spcAft>
              <a:buFont typeface="Arial" charset="0"/>
              <a:buChar char="•"/>
              <a:defRPr/>
            </a:pPr>
            <a:r>
              <a:rPr altLang="en-US" dirty="0" smtClean="0"/>
              <a:t>Under </a:t>
            </a:r>
            <a:r>
              <a:rPr altLang="en-US" dirty="0"/>
              <a:t>p</a:t>
            </a:r>
            <a:r>
              <a:rPr altLang="en-US" dirty="0" smtClean="0"/>
              <a:t>ost hospitalization you can claim for consultations, pathology reports, medicines etc. related to treatment taken for which hospitalization has been claimed under the policy </a:t>
            </a:r>
            <a:endParaRPr lang="en-US" altLang="en-US" dirty="0" smtClean="0"/>
          </a:p>
          <a:p>
            <a:pPr>
              <a:spcBef>
                <a:spcPts val="600"/>
              </a:spcBef>
              <a:spcAft>
                <a:spcPct val="0"/>
              </a:spcAft>
              <a:defRPr/>
            </a:pPr>
            <a:endParaRPr altLang="en-US" dirty="0" smtClean="0"/>
          </a:p>
          <a:p>
            <a:pPr marL="236538" indent="-236538">
              <a:spcBef>
                <a:spcPts val="600"/>
              </a:spcBef>
              <a:spcAft>
                <a:spcPct val="0"/>
              </a:spcAft>
              <a:buFont typeface="Arial" charset="0"/>
              <a:buChar char="•"/>
              <a:defRPr/>
            </a:pPr>
            <a:r>
              <a:rPr lang="it-IT" altLang="en-US" dirty="0" smtClean="0"/>
              <a:t>Medi Assist India TPA Pvt Ltd. </a:t>
            </a:r>
            <a:r>
              <a:rPr altLang="en-US" dirty="0" smtClean="0"/>
              <a:t>will scrutinize the same, reopen the original claim and settle </a:t>
            </a:r>
            <a:r>
              <a:rPr lang="en-US" altLang="en-US" dirty="0" smtClean="0"/>
              <a:t>it.</a:t>
            </a:r>
            <a:endParaRPr altLang="en-US" dirty="0" smtClean="0"/>
          </a:p>
          <a:p>
            <a:pPr marL="0" indent="0">
              <a:spcBef>
                <a:spcPts val="600"/>
              </a:spcBef>
              <a:spcAft>
                <a:spcPct val="0"/>
              </a:spcAft>
              <a:buFont typeface="Arial" charset="0"/>
              <a:buNone/>
              <a:defRPr/>
            </a:pPr>
            <a:endParaRPr altLang="en-US" sz="1400" dirty="0" smtClean="0"/>
          </a:p>
          <a:p>
            <a:pPr marL="236538" indent="-236538">
              <a:spcBef>
                <a:spcPts val="600"/>
              </a:spcBef>
              <a:spcAft>
                <a:spcPct val="0"/>
              </a:spcAft>
              <a:buFont typeface="Arial" charset="0"/>
              <a:buChar char="•"/>
              <a:defRPr/>
            </a:pPr>
            <a:endParaRPr altLang="en-US" sz="1400" dirty="0" smtClean="0"/>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196185" y="5063733"/>
            <a:ext cx="1800225" cy="15983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65879492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chor="ctr"/>
          <a:lstStyle/>
          <a:p>
            <a:pPr algn="ctr"/>
            <a:r>
              <a:rPr lang="en-US" b="1" dirty="0" smtClean="0"/>
              <a:t>Landmark Insurance Brokers </a:t>
            </a:r>
            <a:r>
              <a:rPr lang="en-US" b="1" dirty="0" err="1" smtClean="0"/>
              <a:t>Pvt</a:t>
            </a:r>
            <a:r>
              <a:rPr lang="en-US" b="1" dirty="0" smtClean="0"/>
              <a:t> Ltd</a:t>
            </a:r>
            <a:endParaRPr lang="en-US" b="1" dirty="0"/>
          </a:p>
        </p:txBody>
      </p:sp>
      <p:sp>
        <p:nvSpPr>
          <p:cNvPr id="3" name="Content Placeholder 2"/>
          <p:cNvSpPr>
            <a:spLocks noGrp="1"/>
          </p:cNvSpPr>
          <p:nvPr>
            <p:ph idx="1"/>
          </p:nvPr>
        </p:nvSpPr>
        <p:spPr/>
        <p:txBody>
          <a:bodyPr/>
          <a:lstStyle/>
          <a:p>
            <a:endParaRPr lang="en-US" b="1" dirty="0" smtClean="0"/>
          </a:p>
          <a:p>
            <a:r>
              <a:rPr lang="en-US" b="1" dirty="0" smtClean="0"/>
              <a:t>SPOC– </a:t>
            </a:r>
            <a:r>
              <a:rPr lang="en-US" b="1" dirty="0"/>
              <a:t>   </a:t>
            </a:r>
            <a:r>
              <a:rPr lang="en-US" b="1" dirty="0" err="1" smtClean="0"/>
              <a:t>Yoginder</a:t>
            </a:r>
            <a:r>
              <a:rPr lang="en-US" b="1" dirty="0" smtClean="0"/>
              <a:t> singh</a:t>
            </a:r>
            <a:endParaRPr lang="en-US" b="1" dirty="0"/>
          </a:p>
          <a:p>
            <a:r>
              <a:rPr lang="en-US" b="1" dirty="0"/>
              <a:t>Designation -  Sr. Executive- Corporate Servicing</a:t>
            </a:r>
          </a:p>
          <a:p>
            <a:r>
              <a:rPr lang="en-US" b="1" dirty="0" smtClean="0"/>
              <a:t>E </a:t>
            </a:r>
            <a:r>
              <a:rPr lang="en-US" b="1" dirty="0"/>
              <a:t>Mail ID -       </a:t>
            </a:r>
            <a:r>
              <a:rPr lang="en-US" b="1" u="sng" dirty="0" smtClean="0">
                <a:hlinkClick r:id="rId2"/>
              </a:rPr>
              <a:t>corporate.servicing@landmarkinsurance.in</a:t>
            </a:r>
            <a:endParaRPr lang="en-US" b="1" dirty="0"/>
          </a:p>
          <a:p>
            <a:r>
              <a:rPr lang="en-US" b="1" dirty="0" smtClean="0"/>
              <a:t>How </a:t>
            </a:r>
            <a:r>
              <a:rPr lang="en-US" b="1" dirty="0"/>
              <a:t>/ when to Escalate - Please sent the data for </a:t>
            </a:r>
            <a:r>
              <a:rPr lang="en-US" b="1" dirty="0" smtClean="0"/>
              <a:t>up-</a:t>
            </a:r>
            <a:r>
              <a:rPr lang="en-US" b="1" dirty="0" err="1" smtClean="0"/>
              <a:t>dation</a:t>
            </a:r>
            <a:r>
              <a:rPr lang="en-US" b="1" dirty="0"/>
              <a:t>, </a:t>
            </a:r>
            <a:r>
              <a:rPr lang="en-US" b="1" dirty="0" smtClean="0"/>
              <a:t>correction, addition</a:t>
            </a:r>
            <a:r>
              <a:rPr lang="en-US" b="1" dirty="0"/>
              <a:t> &amp; deletion on monthly basis and </a:t>
            </a:r>
            <a:r>
              <a:rPr lang="en-US" b="1" dirty="0" smtClean="0"/>
              <a:t>Escalate </a:t>
            </a:r>
            <a:r>
              <a:rPr lang="en-US" b="1" dirty="0"/>
              <a:t>if no response available from </a:t>
            </a:r>
            <a:r>
              <a:rPr lang="en-US" b="1" dirty="0" smtClean="0"/>
              <a:t>TPA.</a:t>
            </a:r>
            <a:endParaRPr lang="en-US" b="1" dirty="0"/>
          </a:p>
          <a:p>
            <a:endParaRPr lang="en-US" dirty="0"/>
          </a:p>
          <a:p>
            <a:endParaRPr lang="en-US" dirty="0"/>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196185" y="5063733"/>
            <a:ext cx="1800225" cy="15983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60083268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C:\Users\wasi\Pictures\thankyou.jpg"/>
          <p:cNvPicPr>
            <a:picLocks noChangeAspect="1" noChangeArrowheads="1"/>
          </p:cNvPicPr>
          <p:nvPr/>
        </p:nvPicPr>
        <p:blipFill>
          <a:blip r:embed="rId2"/>
          <a:srcRect/>
          <a:stretch>
            <a:fillRect/>
          </a:stretch>
        </p:blipFill>
        <p:spPr bwMode="auto">
          <a:xfrm>
            <a:off x="2168435" y="1844696"/>
            <a:ext cx="4415246" cy="2439921"/>
          </a:xfrm>
          <a:prstGeom prst="rect">
            <a:avLst/>
          </a:prstGeom>
          <a:noFill/>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chor="ctr"/>
          <a:lstStyle/>
          <a:p>
            <a:pPr algn="ctr"/>
            <a:r>
              <a:rPr lang="en-US" dirty="0" smtClean="0"/>
              <a:t>AIGETOA </a:t>
            </a:r>
            <a:r>
              <a:rPr lang="en-US" dirty="0" smtClean="0"/>
              <a:t>- BSNL</a:t>
            </a:r>
            <a:endParaRPr lang="en-US" dirty="0"/>
          </a:p>
        </p:txBody>
      </p:sp>
      <p:sp>
        <p:nvSpPr>
          <p:cNvPr id="3" name="Content Placeholder 2"/>
          <p:cNvSpPr>
            <a:spLocks noGrp="1"/>
          </p:cNvSpPr>
          <p:nvPr>
            <p:ph idx="1"/>
          </p:nvPr>
        </p:nvSpPr>
        <p:spPr>
          <a:xfrm>
            <a:off x="376238" y="1436914"/>
            <a:ext cx="8611008" cy="4944837"/>
          </a:xfrm>
        </p:spPr>
        <p:txBody>
          <a:bodyPr/>
          <a:lstStyle/>
          <a:p>
            <a:pPr marL="171450" indent="-171450">
              <a:buFont typeface="Arial" pitchFamily="34" charset="0"/>
              <a:buChar char="•"/>
            </a:pPr>
            <a:r>
              <a:rPr lang="en-US" b="1" dirty="0" smtClean="0"/>
              <a:t>Proposer Name 	- 	All India Graduate Engineers &amp; Telecom Officers </a:t>
            </a:r>
            <a:r>
              <a:rPr lang="en-US" b="1" dirty="0" smtClean="0"/>
              <a:t>A</a:t>
            </a:r>
            <a:r>
              <a:rPr lang="en-US" b="1" dirty="0" smtClean="0"/>
              <a:t>ssociation </a:t>
            </a:r>
          </a:p>
          <a:p>
            <a:pPr marL="171450" indent="-171450"/>
            <a:r>
              <a:rPr lang="en-US" b="1" dirty="0" smtClean="0"/>
              <a:t>	</a:t>
            </a:r>
            <a:r>
              <a:rPr lang="en-US" b="1" dirty="0" smtClean="0"/>
              <a:t>			(AIGETOA), BSNL</a:t>
            </a:r>
            <a:endParaRPr lang="en-US" b="1" dirty="0" smtClean="0"/>
          </a:p>
          <a:p>
            <a:pPr marL="171450" indent="-171450">
              <a:buFont typeface="Arial" pitchFamily="34" charset="0"/>
              <a:buChar char="•"/>
            </a:pPr>
            <a:r>
              <a:rPr lang="en-US" b="1" dirty="0" smtClean="0"/>
              <a:t>Insurer		-	 </a:t>
            </a:r>
            <a:r>
              <a:rPr lang="en-US" b="1" dirty="0" smtClean="0"/>
              <a:t>The New India Assurance Company </a:t>
            </a:r>
            <a:r>
              <a:rPr lang="en-US" b="1" dirty="0" smtClean="0"/>
              <a:t>Limited</a:t>
            </a:r>
          </a:p>
          <a:p>
            <a:pPr marL="171450" indent="-171450"/>
            <a:endParaRPr lang="en-US" b="1" dirty="0" smtClean="0"/>
          </a:p>
          <a:p>
            <a:pPr marL="171450" indent="-171450">
              <a:buFont typeface="Arial" pitchFamily="34" charset="0"/>
              <a:buChar char="•"/>
            </a:pPr>
            <a:r>
              <a:rPr lang="en-US" b="1" dirty="0" smtClean="0"/>
              <a:t>Policy Number	-	</a:t>
            </a:r>
            <a:r>
              <a:rPr lang="en-US" b="1" dirty="0" smtClean="0"/>
              <a:t>34080034210400000016</a:t>
            </a:r>
            <a:r>
              <a:rPr lang="en-US" b="1" dirty="0" smtClean="0"/>
              <a:t>	</a:t>
            </a:r>
            <a:endParaRPr lang="en-US" b="1" dirty="0" smtClean="0"/>
          </a:p>
          <a:p>
            <a:pPr marL="171450" indent="-171450">
              <a:buFont typeface="Arial" pitchFamily="34" charset="0"/>
              <a:buChar char="•"/>
            </a:pPr>
            <a:endParaRPr lang="en-US" b="1" dirty="0" smtClean="0"/>
          </a:p>
          <a:p>
            <a:pPr marL="171450" indent="-171450">
              <a:buFont typeface="Arial" pitchFamily="34" charset="0"/>
              <a:buChar char="•"/>
            </a:pPr>
            <a:r>
              <a:rPr lang="en-US" b="1" dirty="0" smtClean="0"/>
              <a:t>Policy Start </a:t>
            </a:r>
            <a:r>
              <a:rPr lang="en-US" b="1" dirty="0" smtClean="0"/>
              <a:t>	- 	03-May-2021 </a:t>
            </a:r>
            <a:endParaRPr lang="en-US" b="1" dirty="0" smtClean="0"/>
          </a:p>
          <a:p>
            <a:pPr marL="171450" indent="-171450">
              <a:buFont typeface="Arial" pitchFamily="34" charset="0"/>
              <a:buChar char="•"/>
            </a:pPr>
            <a:endParaRPr lang="en-US" b="1" dirty="0" smtClean="0"/>
          </a:p>
          <a:p>
            <a:pPr marL="171450" indent="-171450">
              <a:buFont typeface="Arial" pitchFamily="34" charset="0"/>
              <a:buChar char="•"/>
            </a:pPr>
            <a:r>
              <a:rPr lang="en-US" b="1" dirty="0"/>
              <a:t>End Date </a:t>
            </a:r>
            <a:r>
              <a:rPr lang="en-US" b="1" dirty="0" smtClean="0"/>
              <a:t>	-	02- </a:t>
            </a:r>
            <a:r>
              <a:rPr lang="en-US" b="1" dirty="0" smtClean="0"/>
              <a:t>May-2022</a:t>
            </a:r>
          </a:p>
          <a:p>
            <a:pPr marL="171450" indent="-171450">
              <a:buFont typeface="Arial" pitchFamily="34" charset="0"/>
              <a:buChar char="•"/>
            </a:pPr>
            <a:endParaRPr lang="en-US" b="1" dirty="0" smtClean="0"/>
          </a:p>
          <a:p>
            <a:pPr marL="171450" indent="-171450">
              <a:buFont typeface="Arial" pitchFamily="34" charset="0"/>
              <a:buChar char="•"/>
            </a:pPr>
            <a:r>
              <a:rPr lang="en-US" b="1" dirty="0" smtClean="0"/>
              <a:t>TPA </a:t>
            </a:r>
            <a:r>
              <a:rPr lang="en-US" b="1" dirty="0" smtClean="0"/>
              <a:t>		– 	</a:t>
            </a:r>
            <a:r>
              <a:rPr lang="it-IT" b="1" dirty="0" smtClean="0"/>
              <a:t>Medi </a:t>
            </a:r>
            <a:r>
              <a:rPr lang="it-IT" b="1" dirty="0"/>
              <a:t>Assist India TPA Pvt. </a:t>
            </a:r>
            <a:r>
              <a:rPr lang="it-IT" b="1" dirty="0" smtClean="0"/>
              <a:t>Ltd</a:t>
            </a:r>
          </a:p>
          <a:p>
            <a:pPr marL="171450" indent="-171450">
              <a:buFont typeface="Arial" pitchFamily="34" charset="0"/>
              <a:buChar char="•"/>
            </a:pPr>
            <a:endParaRPr lang="it-IT" b="1" dirty="0" smtClean="0"/>
          </a:p>
          <a:p>
            <a:pPr marL="171450" indent="-171450">
              <a:buFont typeface="Arial" pitchFamily="34" charset="0"/>
              <a:buChar char="•"/>
            </a:pPr>
            <a:r>
              <a:rPr lang="it-IT" b="1" dirty="0" smtClean="0"/>
              <a:t>Service provider  </a:t>
            </a:r>
            <a:r>
              <a:rPr lang="it-IT" b="1" dirty="0" smtClean="0"/>
              <a:t>	- 	Landmark </a:t>
            </a:r>
            <a:r>
              <a:rPr lang="it-IT" b="1" dirty="0" smtClean="0"/>
              <a:t>Insurance Brokers Pvt Ltd.</a:t>
            </a:r>
            <a:endParaRPr lang="en-US" b="1" dirty="0"/>
          </a:p>
          <a:p>
            <a:pPr marL="171450" indent="-171450">
              <a:buFont typeface="Arial" pitchFamily="34" charset="0"/>
              <a:buChar char="•"/>
            </a:pPr>
            <a:endParaRPr lang="en-US" dirty="0" smtClean="0"/>
          </a:p>
          <a:p>
            <a:endParaRPr lang="en-US"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196185" y="5063733"/>
            <a:ext cx="1800225" cy="15983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14418461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39" y="317501"/>
            <a:ext cx="8948057" cy="698500"/>
          </a:xfrm>
        </p:spPr>
        <p:style>
          <a:lnRef idx="3">
            <a:schemeClr val="lt1"/>
          </a:lnRef>
          <a:fillRef idx="1">
            <a:schemeClr val="accent1"/>
          </a:fillRef>
          <a:effectRef idx="1">
            <a:schemeClr val="accent1"/>
          </a:effectRef>
          <a:fontRef idx="minor">
            <a:schemeClr val="lt1"/>
          </a:fontRef>
        </p:style>
        <p:txBody>
          <a:bodyPr anchor="ctr"/>
          <a:lstStyle/>
          <a:p>
            <a:pPr algn="ctr"/>
            <a:r>
              <a:rPr lang="en-US" b="1" u="sng" dirty="0" smtClean="0"/>
              <a:t>TPA - </a:t>
            </a:r>
            <a:r>
              <a:rPr lang="en-US" b="1" dirty="0" err="1"/>
              <a:t>Medi</a:t>
            </a:r>
            <a:r>
              <a:rPr lang="en-US" b="1" u="sng" dirty="0"/>
              <a:t> Assist India TPA </a:t>
            </a:r>
            <a:r>
              <a:rPr lang="en-US" b="1" u="sng" dirty="0" err="1"/>
              <a:t>Pvt</a:t>
            </a:r>
            <a:r>
              <a:rPr lang="en-US" b="1" u="sng" dirty="0"/>
              <a:t> Ltd. </a:t>
            </a:r>
            <a:br>
              <a:rPr lang="en-US" b="1" u="sng" dirty="0"/>
            </a:br>
            <a:endParaRPr lang="en-US"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409238176"/>
              </p:ext>
            </p:extLst>
          </p:nvPr>
        </p:nvGraphicFramePr>
        <p:xfrm>
          <a:off x="91440" y="1058090"/>
          <a:ext cx="8961119" cy="5030152"/>
        </p:xfrm>
        <a:graphic>
          <a:graphicData uri="http://schemas.openxmlformats.org/drawingml/2006/table">
            <a:tbl>
              <a:tblPr firstRow="1" bandRow="1">
                <a:tableStyleId>{5C22544A-7EE6-4342-B048-85BDC9FD1C3A}</a:tableStyleId>
              </a:tblPr>
              <a:tblGrid>
                <a:gridCol w="1476103"/>
                <a:gridCol w="2090057"/>
                <a:gridCol w="1306286"/>
                <a:gridCol w="1280160"/>
                <a:gridCol w="2808513"/>
              </a:tblGrid>
              <a:tr h="461960">
                <a:tc gridSpan="5">
                  <a:txBody>
                    <a:bodyPr/>
                    <a:lstStyle/>
                    <a:p>
                      <a:pPr marL="0" marR="0" algn="ctr">
                        <a:lnSpc>
                          <a:spcPct val="115000"/>
                        </a:lnSpc>
                        <a:spcBef>
                          <a:spcPts val="0"/>
                        </a:spcBef>
                        <a:spcAft>
                          <a:spcPts val="0"/>
                        </a:spcAft>
                      </a:pPr>
                      <a:r>
                        <a:rPr lang="en-US" sz="1600" b="1" dirty="0">
                          <a:solidFill>
                            <a:srgbClr val="000000"/>
                          </a:solidFill>
                          <a:effectLst/>
                          <a:latin typeface="Times New Roman"/>
                          <a:ea typeface="Calibri"/>
                        </a:rPr>
                        <a:t>Escalation Matrix </a:t>
                      </a:r>
                      <a:endParaRPr lang="en-US" sz="1600" dirty="0">
                        <a:effectLst/>
                        <a:latin typeface="Times New Roman"/>
                        <a:ea typeface="Calibri"/>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61960">
                <a:tc>
                  <a:txBody>
                    <a:bodyPr/>
                    <a:lstStyle/>
                    <a:p>
                      <a:pPr marL="0" marR="0">
                        <a:lnSpc>
                          <a:spcPct val="115000"/>
                        </a:lnSpc>
                        <a:spcBef>
                          <a:spcPts val="0"/>
                        </a:spcBef>
                        <a:spcAft>
                          <a:spcPts val="0"/>
                        </a:spcAft>
                      </a:pPr>
                      <a:r>
                        <a:rPr lang="en-US" sz="1200" b="1" dirty="0">
                          <a:solidFill>
                            <a:srgbClr val="000000"/>
                          </a:solidFill>
                          <a:effectLst/>
                          <a:latin typeface="+mn-lt"/>
                          <a:ea typeface="Calibri"/>
                        </a:rPr>
                        <a:t> </a:t>
                      </a:r>
                      <a:endParaRPr lang="en-US" sz="1200" dirty="0">
                        <a:effectLst/>
                        <a:latin typeface="+mn-lt"/>
                        <a:ea typeface="Calibri"/>
                      </a:endParaRPr>
                    </a:p>
                  </a:txBody>
                  <a:tcPr marL="68580" marR="68580" marT="0" marB="0" anchor="ctr"/>
                </a:tc>
                <a:tc>
                  <a:txBody>
                    <a:bodyPr/>
                    <a:lstStyle/>
                    <a:p>
                      <a:pPr marL="0" marR="0">
                        <a:lnSpc>
                          <a:spcPct val="115000"/>
                        </a:lnSpc>
                        <a:spcBef>
                          <a:spcPts val="0"/>
                        </a:spcBef>
                        <a:spcAft>
                          <a:spcPts val="0"/>
                        </a:spcAft>
                      </a:pPr>
                      <a:r>
                        <a:rPr lang="en-US" sz="1200" b="1" dirty="0">
                          <a:solidFill>
                            <a:srgbClr val="000000"/>
                          </a:solidFill>
                          <a:effectLst/>
                          <a:latin typeface="+mn-lt"/>
                          <a:ea typeface="Calibri"/>
                        </a:rPr>
                        <a:t>Name</a:t>
                      </a:r>
                      <a:endParaRPr lang="en-US" sz="1200" dirty="0">
                        <a:effectLst/>
                        <a:latin typeface="+mn-lt"/>
                        <a:ea typeface="Calibri"/>
                      </a:endParaRPr>
                    </a:p>
                  </a:txBody>
                  <a:tcPr marL="68580" marR="68580" marT="0" marB="0" anchor="ctr"/>
                </a:tc>
                <a:tc>
                  <a:txBody>
                    <a:bodyPr/>
                    <a:lstStyle/>
                    <a:p>
                      <a:pPr marL="0" marR="0">
                        <a:lnSpc>
                          <a:spcPct val="115000"/>
                        </a:lnSpc>
                        <a:spcBef>
                          <a:spcPts val="0"/>
                        </a:spcBef>
                        <a:spcAft>
                          <a:spcPts val="0"/>
                        </a:spcAft>
                      </a:pPr>
                      <a:r>
                        <a:rPr lang="en-US" sz="1200" b="1" dirty="0">
                          <a:solidFill>
                            <a:srgbClr val="000000"/>
                          </a:solidFill>
                          <a:effectLst/>
                          <a:latin typeface="+mn-lt"/>
                          <a:ea typeface="Calibri"/>
                        </a:rPr>
                        <a:t>Designation </a:t>
                      </a:r>
                      <a:endParaRPr lang="en-US" sz="1200" dirty="0">
                        <a:effectLst/>
                        <a:latin typeface="+mn-lt"/>
                        <a:ea typeface="Calibri"/>
                      </a:endParaRPr>
                    </a:p>
                  </a:txBody>
                  <a:tcPr marL="68580" marR="68580" marT="0" marB="0" anchor="ctr"/>
                </a:tc>
                <a:tc>
                  <a:txBody>
                    <a:bodyPr/>
                    <a:lstStyle/>
                    <a:p>
                      <a:pPr marL="0" marR="0" algn="ctr">
                        <a:lnSpc>
                          <a:spcPct val="115000"/>
                        </a:lnSpc>
                        <a:spcBef>
                          <a:spcPts val="0"/>
                        </a:spcBef>
                        <a:spcAft>
                          <a:spcPts val="0"/>
                        </a:spcAft>
                      </a:pPr>
                      <a:r>
                        <a:rPr lang="en-US" sz="1200" b="1" dirty="0">
                          <a:solidFill>
                            <a:srgbClr val="000000"/>
                          </a:solidFill>
                          <a:effectLst/>
                          <a:latin typeface="+mn-lt"/>
                          <a:ea typeface="Calibri"/>
                        </a:rPr>
                        <a:t>Contact Number  </a:t>
                      </a:r>
                      <a:endParaRPr lang="en-US" sz="1200" dirty="0">
                        <a:effectLst/>
                        <a:latin typeface="+mn-lt"/>
                        <a:ea typeface="Calibri"/>
                      </a:endParaRPr>
                    </a:p>
                  </a:txBody>
                  <a:tcPr marL="68580" marR="68580" marT="0" marB="0" anchor="ctr"/>
                </a:tc>
                <a:tc>
                  <a:txBody>
                    <a:bodyPr/>
                    <a:lstStyle/>
                    <a:p>
                      <a:pPr marL="0" marR="0">
                        <a:lnSpc>
                          <a:spcPct val="115000"/>
                        </a:lnSpc>
                        <a:spcBef>
                          <a:spcPts val="0"/>
                        </a:spcBef>
                        <a:spcAft>
                          <a:spcPts val="0"/>
                        </a:spcAft>
                      </a:pPr>
                      <a:r>
                        <a:rPr lang="en-US" sz="1200" b="1">
                          <a:solidFill>
                            <a:srgbClr val="000000"/>
                          </a:solidFill>
                          <a:effectLst/>
                          <a:latin typeface="+mn-lt"/>
                          <a:ea typeface="Calibri"/>
                        </a:rPr>
                        <a:t>Email ID </a:t>
                      </a:r>
                      <a:endParaRPr lang="en-US" sz="1200">
                        <a:effectLst/>
                        <a:latin typeface="+mn-lt"/>
                        <a:ea typeface="Calibri"/>
                      </a:endParaRPr>
                    </a:p>
                  </a:txBody>
                  <a:tcPr marL="68580" marR="68580" marT="0" marB="0" anchor="ctr"/>
                </a:tc>
              </a:tr>
              <a:tr h="497872">
                <a:tc>
                  <a:txBody>
                    <a:bodyPr/>
                    <a:lstStyle/>
                    <a:p>
                      <a:pPr marL="0" marR="0">
                        <a:lnSpc>
                          <a:spcPct val="115000"/>
                        </a:lnSpc>
                        <a:spcBef>
                          <a:spcPts val="0"/>
                        </a:spcBef>
                        <a:spcAft>
                          <a:spcPts val="0"/>
                        </a:spcAft>
                      </a:pPr>
                      <a:r>
                        <a:rPr lang="en-US" sz="1200" b="1" dirty="0">
                          <a:solidFill>
                            <a:srgbClr val="000000"/>
                          </a:solidFill>
                          <a:effectLst/>
                          <a:latin typeface="+mn-lt"/>
                          <a:ea typeface="Calibri"/>
                        </a:rPr>
                        <a:t>Escalation</a:t>
                      </a:r>
                      <a:endParaRPr lang="en-US" sz="1200" dirty="0">
                        <a:effectLst/>
                        <a:latin typeface="+mn-lt"/>
                        <a:ea typeface="Calibri"/>
                      </a:endParaRPr>
                    </a:p>
                  </a:txBody>
                  <a:tcPr marL="68580" marR="68580" marT="0" marB="0" anchor="ctr"/>
                </a:tc>
                <a:tc>
                  <a:txBody>
                    <a:bodyPr/>
                    <a:lstStyle/>
                    <a:p>
                      <a:pPr marL="0" marR="0">
                        <a:lnSpc>
                          <a:spcPct val="115000"/>
                        </a:lnSpc>
                        <a:spcBef>
                          <a:spcPts val="0"/>
                        </a:spcBef>
                        <a:spcAft>
                          <a:spcPts val="0"/>
                        </a:spcAft>
                      </a:pPr>
                      <a:r>
                        <a:rPr lang="en-US" sz="1200" b="0" dirty="0">
                          <a:solidFill>
                            <a:schemeClr val="tx1"/>
                          </a:solidFill>
                          <a:effectLst/>
                          <a:latin typeface="+mn-lt"/>
                          <a:ea typeface="Calibri"/>
                        </a:rPr>
                        <a:t>Mr. </a:t>
                      </a:r>
                      <a:r>
                        <a:rPr lang="en-US" sz="1200" b="0" dirty="0" err="1">
                          <a:solidFill>
                            <a:schemeClr val="tx1"/>
                          </a:solidFill>
                          <a:effectLst/>
                          <a:latin typeface="+mn-lt"/>
                          <a:ea typeface="Calibri"/>
                        </a:rPr>
                        <a:t>Pradyumna</a:t>
                      </a:r>
                      <a:r>
                        <a:rPr lang="en-US" sz="1200" b="0" dirty="0">
                          <a:solidFill>
                            <a:schemeClr val="tx1"/>
                          </a:solidFill>
                          <a:effectLst/>
                          <a:latin typeface="+mn-lt"/>
                          <a:ea typeface="Calibri"/>
                        </a:rPr>
                        <a:t> </a:t>
                      </a:r>
                      <a:r>
                        <a:rPr lang="en-US" sz="1200" b="0" dirty="0" err="1">
                          <a:solidFill>
                            <a:schemeClr val="tx1"/>
                          </a:solidFill>
                          <a:effectLst/>
                          <a:latin typeface="+mn-lt"/>
                          <a:ea typeface="Calibri"/>
                        </a:rPr>
                        <a:t>kumar</a:t>
                      </a:r>
                      <a:endParaRPr lang="en-US" sz="1200" b="0" dirty="0">
                        <a:solidFill>
                          <a:schemeClr val="tx1"/>
                        </a:solidFill>
                        <a:effectLst/>
                        <a:latin typeface="+mn-lt"/>
                        <a:ea typeface="Calibri"/>
                      </a:endParaRPr>
                    </a:p>
                  </a:txBody>
                  <a:tcPr marL="68580" marR="68580" marT="0" marB="0" anchor="b"/>
                </a:tc>
                <a:tc>
                  <a:txBody>
                    <a:bodyPr/>
                    <a:lstStyle/>
                    <a:p>
                      <a:pPr marL="0" marR="0">
                        <a:lnSpc>
                          <a:spcPct val="115000"/>
                        </a:lnSpc>
                        <a:spcBef>
                          <a:spcPts val="0"/>
                        </a:spcBef>
                        <a:spcAft>
                          <a:spcPts val="0"/>
                        </a:spcAft>
                      </a:pPr>
                      <a:r>
                        <a:rPr lang="en-US" sz="1200" b="0" dirty="0">
                          <a:solidFill>
                            <a:schemeClr val="tx1"/>
                          </a:solidFill>
                          <a:effectLst/>
                          <a:latin typeface="+mn-lt"/>
                          <a:ea typeface="Calibri"/>
                        </a:rPr>
                        <a:t>Sr. Executive</a:t>
                      </a:r>
                    </a:p>
                  </a:txBody>
                  <a:tcPr marL="68580" marR="68580" marT="0" marB="0" anchor="b"/>
                </a:tc>
                <a:tc>
                  <a:txBody>
                    <a:bodyPr/>
                    <a:lstStyle/>
                    <a:p>
                      <a:pPr marL="0" marR="0" algn="ctr">
                        <a:lnSpc>
                          <a:spcPct val="115000"/>
                        </a:lnSpc>
                        <a:spcBef>
                          <a:spcPts val="0"/>
                        </a:spcBef>
                        <a:spcAft>
                          <a:spcPts val="0"/>
                        </a:spcAft>
                      </a:pPr>
                      <a:r>
                        <a:rPr lang="en-US" sz="1200" b="0" dirty="0">
                          <a:solidFill>
                            <a:schemeClr val="tx1"/>
                          </a:solidFill>
                        </a:rPr>
                        <a:t>8448893921</a:t>
                      </a:r>
                    </a:p>
                  </a:txBody>
                  <a:tcPr marL="68580" marR="68580" marT="0" marB="0" anchor="b"/>
                </a:tc>
                <a:tc>
                  <a:txBody>
                    <a:bodyPr/>
                    <a:lstStyle/>
                    <a:p>
                      <a:pPr marL="0" marR="0" algn="ctr">
                        <a:lnSpc>
                          <a:spcPct val="115000"/>
                        </a:lnSpc>
                        <a:spcBef>
                          <a:spcPts val="0"/>
                        </a:spcBef>
                        <a:spcAft>
                          <a:spcPts val="0"/>
                        </a:spcAft>
                      </a:pPr>
                      <a:r>
                        <a:rPr lang="en-US" sz="1200" u="sng">
                          <a:solidFill>
                            <a:srgbClr val="0000FF"/>
                          </a:solidFill>
                          <a:effectLst/>
                          <a:latin typeface="+mn-lt"/>
                          <a:ea typeface="Calibri"/>
                          <a:hlinkClick r:id="rId2"/>
                        </a:rPr>
                        <a:t>Pradyumna.kumar@mediassist.in</a:t>
                      </a:r>
                      <a:endParaRPr lang="en-US" sz="1200">
                        <a:effectLst/>
                        <a:latin typeface="+mn-lt"/>
                        <a:ea typeface="Calibri"/>
                      </a:endParaRPr>
                    </a:p>
                  </a:txBody>
                  <a:tcPr marL="68580" marR="68580" marT="0" marB="0" anchor="b"/>
                </a:tc>
              </a:tr>
              <a:tr h="497872">
                <a:tc>
                  <a:txBody>
                    <a:bodyPr/>
                    <a:lstStyle/>
                    <a:p>
                      <a:pPr marL="0" marR="0">
                        <a:lnSpc>
                          <a:spcPct val="115000"/>
                        </a:lnSpc>
                        <a:spcBef>
                          <a:spcPts val="0"/>
                        </a:spcBef>
                        <a:spcAft>
                          <a:spcPts val="0"/>
                        </a:spcAft>
                      </a:pPr>
                      <a:r>
                        <a:rPr lang="en-US" sz="1200" b="1" dirty="0">
                          <a:solidFill>
                            <a:srgbClr val="000000"/>
                          </a:solidFill>
                          <a:effectLst/>
                          <a:latin typeface="+mn-lt"/>
                          <a:ea typeface="Calibri"/>
                        </a:rPr>
                        <a:t>Final Escalation </a:t>
                      </a:r>
                      <a:endParaRPr lang="en-US" sz="1200" dirty="0">
                        <a:effectLst/>
                        <a:latin typeface="+mn-lt"/>
                        <a:ea typeface="Calibri"/>
                      </a:endParaRPr>
                    </a:p>
                  </a:txBody>
                  <a:tcPr marL="68580" marR="68580" marT="0" marB="0" anchor="ctr"/>
                </a:tc>
                <a:tc>
                  <a:txBody>
                    <a:bodyPr/>
                    <a:lstStyle/>
                    <a:p>
                      <a:pPr marL="0" marR="0">
                        <a:lnSpc>
                          <a:spcPct val="115000"/>
                        </a:lnSpc>
                        <a:spcBef>
                          <a:spcPts val="0"/>
                        </a:spcBef>
                        <a:spcAft>
                          <a:spcPts val="0"/>
                        </a:spcAft>
                      </a:pPr>
                      <a:r>
                        <a:rPr lang="en-US" sz="1200" b="0" dirty="0">
                          <a:solidFill>
                            <a:schemeClr val="tx1"/>
                          </a:solidFill>
                          <a:effectLst/>
                          <a:latin typeface="+mn-lt"/>
                          <a:ea typeface="Calibri"/>
                        </a:rPr>
                        <a:t>Mr. </a:t>
                      </a:r>
                      <a:r>
                        <a:rPr lang="en-US" sz="1200" b="0" dirty="0" err="1">
                          <a:solidFill>
                            <a:schemeClr val="tx1"/>
                          </a:solidFill>
                          <a:effectLst/>
                          <a:latin typeface="+mn-lt"/>
                          <a:ea typeface="Calibri"/>
                        </a:rPr>
                        <a:t>Brajendra</a:t>
                      </a:r>
                      <a:r>
                        <a:rPr lang="en-US" sz="1200" b="0" dirty="0">
                          <a:solidFill>
                            <a:schemeClr val="tx1"/>
                          </a:solidFill>
                          <a:effectLst/>
                          <a:latin typeface="+mn-lt"/>
                          <a:ea typeface="Calibri"/>
                        </a:rPr>
                        <a:t> </a:t>
                      </a:r>
                      <a:r>
                        <a:rPr lang="en-US" sz="1200" b="0" dirty="0" err="1">
                          <a:solidFill>
                            <a:schemeClr val="tx1"/>
                          </a:solidFill>
                          <a:effectLst/>
                          <a:latin typeface="+mn-lt"/>
                          <a:ea typeface="Calibri"/>
                        </a:rPr>
                        <a:t>Pandey</a:t>
                      </a:r>
                      <a:endParaRPr lang="en-US" sz="1200" b="0" dirty="0">
                        <a:solidFill>
                          <a:schemeClr val="tx1"/>
                        </a:solidFill>
                        <a:effectLst/>
                        <a:latin typeface="+mn-lt"/>
                        <a:ea typeface="Calibri"/>
                      </a:endParaRPr>
                    </a:p>
                  </a:txBody>
                  <a:tcPr marL="68580" marR="68580" marT="0" marB="0" anchor="b"/>
                </a:tc>
                <a:tc>
                  <a:txBody>
                    <a:bodyPr/>
                    <a:lstStyle/>
                    <a:p>
                      <a:pPr marL="0" marR="0">
                        <a:lnSpc>
                          <a:spcPct val="115000"/>
                        </a:lnSpc>
                        <a:spcBef>
                          <a:spcPts val="0"/>
                        </a:spcBef>
                        <a:spcAft>
                          <a:spcPts val="0"/>
                        </a:spcAft>
                      </a:pPr>
                      <a:r>
                        <a:rPr lang="en-US" sz="1200" b="0" dirty="0">
                          <a:solidFill>
                            <a:schemeClr val="tx1"/>
                          </a:solidFill>
                          <a:effectLst/>
                          <a:latin typeface="+mn-lt"/>
                          <a:ea typeface="Calibri"/>
                        </a:rPr>
                        <a:t>Manager</a:t>
                      </a:r>
                    </a:p>
                  </a:txBody>
                  <a:tcPr marL="68580" marR="68580" marT="0" marB="0" anchor="b"/>
                </a:tc>
                <a:tc>
                  <a:txBody>
                    <a:bodyPr/>
                    <a:lstStyle/>
                    <a:p>
                      <a:pPr marL="0" marR="0" algn="ctr">
                        <a:lnSpc>
                          <a:spcPct val="115000"/>
                        </a:lnSpc>
                        <a:spcBef>
                          <a:spcPts val="0"/>
                        </a:spcBef>
                        <a:spcAft>
                          <a:spcPts val="0"/>
                        </a:spcAft>
                      </a:pPr>
                      <a:r>
                        <a:rPr lang="en-US" sz="1200" b="0" dirty="0">
                          <a:solidFill>
                            <a:schemeClr val="tx1"/>
                          </a:solidFill>
                          <a:effectLst/>
                          <a:latin typeface="+mn-lt"/>
                          <a:ea typeface="Calibri"/>
                        </a:rPr>
                        <a:t>8448697109</a:t>
                      </a:r>
                    </a:p>
                  </a:txBody>
                  <a:tcPr marL="68580" marR="68580" marT="0" marB="0" anchor="b"/>
                </a:tc>
                <a:tc>
                  <a:txBody>
                    <a:bodyPr/>
                    <a:lstStyle/>
                    <a:p>
                      <a:pPr marL="0" marR="0" algn="ctr">
                        <a:lnSpc>
                          <a:spcPct val="115000"/>
                        </a:lnSpc>
                        <a:spcBef>
                          <a:spcPts val="0"/>
                        </a:spcBef>
                        <a:spcAft>
                          <a:spcPts val="0"/>
                        </a:spcAft>
                      </a:pPr>
                      <a:r>
                        <a:rPr lang="en-US" sz="1200" u="sng" dirty="0">
                          <a:solidFill>
                            <a:srgbClr val="0000FF"/>
                          </a:solidFill>
                          <a:effectLst/>
                          <a:latin typeface="+mn-lt"/>
                          <a:ea typeface="Calibri"/>
                          <a:hlinkClick r:id="rId3"/>
                        </a:rPr>
                        <a:t>Brajendra.pandey@mediassist.in</a:t>
                      </a:r>
                      <a:endParaRPr lang="en-US" sz="1200" dirty="0">
                        <a:effectLst/>
                        <a:latin typeface="+mn-lt"/>
                        <a:ea typeface="Calibri"/>
                      </a:endParaRPr>
                    </a:p>
                  </a:txBody>
                  <a:tcPr marL="68580" marR="68580" marT="0" marB="0" anchor="b"/>
                </a:tc>
              </a:tr>
              <a:tr h="1021848">
                <a:tc>
                  <a:txBody>
                    <a:bodyPr/>
                    <a:lstStyle/>
                    <a:p>
                      <a:pPr marL="0" marR="0">
                        <a:lnSpc>
                          <a:spcPct val="115000"/>
                        </a:lnSpc>
                        <a:spcBef>
                          <a:spcPts val="0"/>
                        </a:spcBef>
                        <a:spcAft>
                          <a:spcPts val="0"/>
                        </a:spcAft>
                      </a:pPr>
                      <a:r>
                        <a:rPr lang="en-US" sz="1200" b="1" dirty="0">
                          <a:solidFill>
                            <a:srgbClr val="000000"/>
                          </a:solidFill>
                          <a:effectLst/>
                          <a:latin typeface="+mn-lt"/>
                          <a:ea typeface="Calibri"/>
                        </a:rPr>
                        <a:t>Toll Free No</a:t>
                      </a:r>
                      <a:endParaRPr lang="en-US" sz="1200" dirty="0">
                        <a:effectLst/>
                        <a:latin typeface="+mn-lt"/>
                        <a:ea typeface="Calibri"/>
                      </a:endParaRPr>
                    </a:p>
                  </a:txBody>
                  <a:tcPr marL="68580" marR="68580" marT="0" marB="0" anchor="ctr"/>
                </a:tc>
                <a:tc gridSpan="4">
                  <a:txBody>
                    <a:bodyPr/>
                    <a:lstStyle/>
                    <a:p>
                      <a:pPr marL="0" marR="0" algn="ctr">
                        <a:lnSpc>
                          <a:spcPct val="115000"/>
                        </a:lnSpc>
                        <a:spcBef>
                          <a:spcPts val="0"/>
                        </a:spcBef>
                        <a:spcAft>
                          <a:spcPts val="0"/>
                        </a:spcAft>
                      </a:pPr>
                      <a:r>
                        <a:rPr lang="en-US" sz="1200" b="1" dirty="0">
                          <a:solidFill>
                            <a:srgbClr val="000000"/>
                          </a:solidFill>
                          <a:effectLst/>
                          <a:latin typeface="+mn-lt"/>
                          <a:ea typeface="Calibri"/>
                        </a:rPr>
                        <a:t>Claims Helpline</a:t>
                      </a:r>
                      <a:br>
                        <a:rPr lang="en-US" sz="1200" b="1" dirty="0">
                          <a:solidFill>
                            <a:srgbClr val="000000"/>
                          </a:solidFill>
                          <a:effectLst/>
                          <a:latin typeface="+mn-lt"/>
                          <a:ea typeface="Calibri"/>
                        </a:rPr>
                      </a:br>
                      <a:r>
                        <a:rPr lang="en-US" sz="1200" b="1" dirty="0">
                          <a:solidFill>
                            <a:srgbClr val="000000"/>
                          </a:solidFill>
                          <a:effectLst/>
                          <a:latin typeface="+mn-lt"/>
                          <a:ea typeface="Calibri"/>
                        </a:rPr>
                        <a:t>1800 425 9449</a:t>
                      </a:r>
                      <a:br>
                        <a:rPr lang="en-US" sz="1200" b="1" dirty="0">
                          <a:solidFill>
                            <a:srgbClr val="000000"/>
                          </a:solidFill>
                          <a:effectLst/>
                          <a:latin typeface="+mn-lt"/>
                          <a:ea typeface="Calibri"/>
                        </a:rPr>
                      </a:br>
                      <a:r>
                        <a:rPr lang="en-US" sz="1200" b="1" dirty="0">
                          <a:solidFill>
                            <a:srgbClr val="000000"/>
                          </a:solidFill>
                          <a:effectLst/>
                          <a:latin typeface="+mn-lt"/>
                          <a:ea typeface="Calibri"/>
                        </a:rPr>
                        <a:t>Senior Citizen Helpline</a:t>
                      </a:r>
                      <a:br>
                        <a:rPr lang="en-US" sz="1200" b="1" dirty="0">
                          <a:solidFill>
                            <a:srgbClr val="000000"/>
                          </a:solidFill>
                          <a:effectLst/>
                          <a:latin typeface="+mn-lt"/>
                          <a:ea typeface="Calibri"/>
                        </a:rPr>
                      </a:br>
                      <a:r>
                        <a:rPr lang="en-US" sz="1200" b="1" dirty="0">
                          <a:solidFill>
                            <a:srgbClr val="000000"/>
                          </a:solidFill>
                          <a:effectLst/>
                          <a:latin typeface="+mn-lt"/>
                          <a:ea typeface="Calibri"/>
                        </a:rPr>
                        <a:t>1800 419 9493</a:t>
                      </a:r>
                      <a:endParaRPr lang="en-US" sz="1200" b="1" dirty="0">
                        <a:effectLst/>
                        <a:latin typeface="+mn-lt"/>
                        <a:ea typeface="Calibri"/>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497872">
                <a:tc>
                  <a:txBody>
                    <a:bodyPr/>
                    <a:lstStyle/>
                    <a:p>
                      <a:pPr marL="0" marR="0">
                        <a:lnSpc>
                          <a:spcPct val="115000"/>
                        </a:lnSpc>
                        <a:spcBef>
                          <a:spcPts val="0"/>
                        </a:spcBef>
                        <a:spcAft>
                          <a:spcPts val="0"/>
                        </a:spcAft>
                      </a:pPr>
                      <a:r>
                        <a:rPr lang="en-US" sz="1200" b="1" dirty="0">
                          <a:solidFill>
                            <a:srgbClr val="000000"/>
                          </a:solidFill>
                          <a:effectLst/>
                          <a:latin typeface="+mn-lt"/>
                          <a:ea typeface="Calibri"/>
                        </a:rPr>
                        <a:t>Office Address</a:t>
                      </a:r>
                      <a:endParaRPr lang="en-US" sz="1200" dirty="0">
                        <a:effectLst/>
                        <a:latin typeface="+mn-lt"/>
                        <a:ea typeface="Calibri"/>
                      </a:endParaRPr>
                    </a:p>
                  </a:txBody>
                  <a:tcPr marL="68580" marR="68580" marT="0" marB="0" anchor="ctr"/>
                </a:tc>
                <a:tc gridSpan="4">
                  <a:txBody>
                    <a:bodyPr/>
                    <a:lstStyle/>
                    <a:p>
                      <a:pPr marL="0" marR="0" algn="ctr">
                        <a:lnSpc>
                          <a:spcPct val="115000"/>
                        </a:lnSpc>
                        <a:spcBef>
                          <a:spcPts val="0"/>
                        </a:spcBef>
                        <a:spcAft>
                          <a:spcPts val="0"/>
                        </a:spcAft>
                      </a:pPr>
                      <a:r>
                        <a:rPr lang="en-US" sz="1200" dirty="0">
                          <a:solidFill>
                            <a:srgbClr val="000000"/>
                          </a:solidFill>
                          <a:effectLst/>
                          <a:latin typeface="+mn-lt"/>
                          <a:ea typeface="Calibri"/>
                        </a:rPr>
                        <a:t>Building# 8B, TEJ Building , 2nd floor, </a:t>
                      </a:r>
                      <a:r>
                        <a:rPr lang="en-US" sz="1200" dirty="0" err="1">
                          <a:solidFill>
                            <a:srgbClr val="000000"/>
                          </a:solidFill>
                          <a:effectLst/>
                          <a:latin typeface="+mn-lt"/>
                          <a:ea typeface="Calibri"/>
                        </a:rPr>
                        <a:t>Bahadur</a:t>
                      </a:r>
                      <a:r>
                        <a:rPr lang="en-US" sz="1200" dirty="0">
                          <a:solidFill>
                            <a:srgbClr val="000000"/>
                          </a:solidFill>
                          <a:effectLst/>
                          <a:latin typeface="+mn-lt"/>
                          <a:ea typeface="Calibri"/>
                        </a:rPr>
                        <a:t> Shah </a:t>
                      </a:r>
                      <a:r>
                        <a:rPr lang="en-US" sz="1200" dirty="0" err="1">
                          <a:solidFill>
                            <a:srgbClr val="000000"/>
                          </a:solidFill>
                          <a:effectLst/>
                          <a:latin typeface="+mn-lt"/>
                          <a:ea typeface="Calibri"/>
                        </a:rPr>
                        <a:t>Zafar</a:t>
                      </a:r>
                      <a:r>
                        <a:rPr lang="en-US" sz="1200" dirty="0">
                          <a:solidFill>
                            <a:srgbClr val="000000"/>
                          </a:solidFill>
                          <a:effectLst/>
                          <a:latin typeface="+mn-lt"/>
                          <a:ea typeface="Calibri"/>
                        </a:rPr>
                        <a:t> </a:t>
                      </a:r>
                      <a:r>
                        <a:rPr lang="en-US" sz="1200" dirty="0" err="1">
                          <a:solidFill>
                            <a:srgbClr val="000000"/>
                          </a:solidFill>
                          <a:effectLst/>
                          <a:latin typeface="+mn-lt"/>
                          <a:ea typeface="Calibri"/>
                        </a:rPr>
                        <a:t>Marg</a:t>
                      </a:r>
                      <a:r>
                        <a:rPr lang="en-US" sz="1200" dirty="0">
                          <a:solidFill>
                            <a:srgbClr val="000000"/>
                          </a:solidFill>
                          <a:effectLst/>
                          <a:latin typeface="+mn-lt"/>
                          <a:ea typeface="Calibri"/>
                        </a:rPr>
                        <a:t>, Next to Times of India, Delhi – 110 002</a:t>
                      </a:r>
                      <a:endParaRPr lang="en-US" sz="1200" dirty="0">
                        <a:effectLst/>
                        <a:latin typeface="+mn-lt"/>
                        <a:ea typeface="Calibri"/>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461960">
                <a:tc>
                  <a:txBody>
                    <a:bodyPr/>
                    <a:lstStyle/>
                    <a:p>
                      <a:pPr marL="0" marR="0">
                        <a:lnSpc>
                          <a:spcPct val="115000"/>
                        </a:lnSpc>
                        <a:spcBef>
                          <a:spcPts val="0"/>
                        </a:spcBef>
                        <a:spcAft>
                          <a:spcPts val="0"/>
                        </a:spcAft>
                      </a:pPr>
                      <a:r>
                        <a:rPr lang="en-US" sz="1200" b="1" dirty="0">
                          <a:solidFill>
                            <a:srgbClr val="000000"/>
                          </a:solidFill>
                          <a:effectLst/>
                          <a:latin typeface="+mn-lt"/>
                          <a:ea typeface="Calibri"/>
                        </a:rPr>
                        <a:t>Website URL </a:t>
                      </a:r>
                      <a:endParaRPr lang="en-US" sz="1200" dirty="0">
                        <a:effectLst/>
                        <a:latin typeface="+mn-lt"/>
                        <a:ea typeface="Calibri"/>
                      </a:endParaRPr>
                    </a:p>
                  </a:txBody>
                  <a:tcPr marL="68580" marR="68580" marT="0" marB="0" anchor="ctr"/>
                </a:tc>
                <a:tc gridSpan="4">
                  <a:txBody>
                    <a:bodyPr/>
                    <a:lstStyle/>
                    <a:p>
                      <a:pPr marL="0" marR="0" algn="ctr">
                        <a:lnSpc>
                          <a:spcPct val="115000"/>
                        </a:lnSpc>
                        <a:spcBef>
                          <a:spcPts val="0"/>
                        </a:spcBef>
                        <a:spcAft>
                          <a:spcPts val="0"/>
                        </a:spcAft>
                      </a:pPr>
                      <a:r>
                        <a:rPr lang="en-US" sz="1200" u="sng" dirty="0">
                          <a:solidFill>
                            <a:srgbClr val="0000FF"/>
                          </a:solidFill>
                          <a:effectLst/>
                          <a:latin typeface="+mn-lt"/>
                          <a:ea typeface="Calibri"/>
                          <a:hlinkClick r:id="rId4"/>
                        </a:rPr>
                        <a:t>https://www.mediassist.in/</a:t>
                      </a:r>
                      <a:endParaRPr lang="en-US" sz="1200" dirty="0">
                        <a:effectLst/>
                        <a:latin typeface="+mn-lt"/>
                        <a:ea typeface="Calibri"/>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497872">
                <a:tc>
                  <a:txBody>
                    <a:bodyPr/>
                    <a:lstStyle/>
                    <a:p>
                      <a:pPr marL="0" marR="0">
                        <a:lnSpc>
                          <a:spcPct val="115000"/>
                        </a:lnSpc>
                        <a:spcBef>
                          <a:spcPts val="0"/>
                        </a:spcBef>
                        <a:spcAft>
                          <a:spcPts val="0"/>
                        </a:spcAft>
                      </a:pPr>
                      <a:r>
                        <a:rPr lang="en-US" sz="1200" b="1" dirty="0">
                          <a:solidFill>
                            <a:srgbClr val="000000"/>
                          </a:solidFill>
                          <a:effectLst/>
                          <a:latin typeface="+mn-lt"/>
                          <a:ea typeface="Calibri"/>
                        </a:rPr>
                        <a:t>URL for Claim Intimation</a:t>
                      </a:r>
                      <a:endParaRPr lang="en-US" sz="1200" dirty="0">
                        <a:effectLst/>
                        <a:latin typeface="+mn-lt"/>
                        <a:ea typeface="Calibri"/>
                      </a:endParaRPr>
                    </a:p>
                  </a:txBody>
                  <a:tcPr marL="68580" marR="68580" marT="0" marB="0" anchor="ctr"/>
                </a:tc>
                <a:tc gridSpan="4">
                  <a:txBody>
                    <a:bodyPr/>
                    <a:lstStyle/>
                    <a:p>
                      <a:pPr marL="0" marR="0" algn="ctr">
                        <a:lnSpc>
                          <a:spcPct val="115000"/>
                        </a:lnSpc>
                        <a:spcBef>
                          <a:spcPts val="0"/>
                        </a:spcBef>
                        <a:spcAft>
                          <a:spcPts val="0"/>
                        </a:spcAft>
                      </a:pPr>
                      <a:r>
                        <a:rPr lang="en-US" sz="1200" u="sng" dirty="0">
                          <a:solidFill>
                            <a:srgbClr val="0000FF"/>
                          </a:solidFill>
                          <a:effectLst/>
                          <a:latin typeface="+mn-lt"/>
                          <a:ea typeface="Calibri"/>
                          <a:hlinkClick r:id="rId5"/>
                        </a:rPr>
                        <a:t>https://m.medibuddy.in/intimatereimbursement.aspx</a:t>
                      </a:r>
                      <a:endParaRPr lang="en-US" sz="1200" dirty="0">
                        <a:effectLst/>
                        <a:latin typeface="+mn-lt"/>
                        <a:ea typeface="Calibri"/>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497872">
                <a:tc>
                  <a:txBody>
                    <a:bodyPr/>
                    <a:lstStyle/>
                    <a:p>
                      <a:pPr marL="0" marR="0">
                        <a:lnSpc>
                          <a:spcPct val="115000"/>
                        </a:lnSpc>
                        <a:spcBef>
                          <a:spcPts val="0"/>
                        </a:spcBef>
                        <a:spcAft>
                          <a:spcPts val="0"/>
                        </a:spcAft>
                      </a:pPr>
                      <a:r>
                        <a:rPr lang="en-US" sz="1200" b="1" dirty="0">
                          <a:solidFill>
                            <a:srgbClr val="000000"/>
                          </a:solidFill>
                          <a:effectLst/>
                          <a:latin typeface="+mn-lt"/>
                          <a:ea typeface="Calibri"/>
                        </a:rPr>
                        <a:t>Locate Network Hospital</a:t>
                      </a:r>
                      <a:endParaRPr lang="en-US" sz="1200" dirty="0">
                        <a:effectLst/>
                        <a:latin typeface="+mn-lt"/>
                        <a:ea typeface="Calibri"/>
                      </a:endParaRPr>
                    </a:p>
                  </a:txBody>
                  <a:tcPr marL="68580" marR="68580" marT="0" marB="0" anchor="ctr"/>
                </a:tc>
                <a:tc gridSpan="4">
                  <a:txBody>
                    <a:bodyPr/>
                    <a:lstStyle/>
                    <a:p>
                      <a:pPr marL="0" marR="0" algn="ctr">
                        <a:lnSpc>
                          <a:spcPct val="115000"/>
                        </a:lnSpc>
                        <a:spcBef>
                          <a:spcPts val="0"/>
                        </a:spcBef>
                        <a:spcAft>
                          <a:spcPts val="0"/>
                        </a:spcAft>
                      </a:pPr>
                      <a:r>
                        <a:rPr lang="en-US" sz="1200" u="sng" dirty="0">
                          <a:solidFill>
                            <a:srgbClr val="0000FF"/>
                          </a:solidFill>
                          <a:effectLst/>
                          <a:latin typeface="+mn-lt"/>
                          <a:ea typeface="Calibri"/>
                          <a:hlinkClick r:id="rId6"/>
                        </a:rPr>
                        <a:t>https://www.medibuddy.in/networkHospitals</a:t>
                      </a:r>
                      <a:endParaRPr lang="en-US" sz="1200" dirty="0">
                        <a:effectLst/>
                        <a:latin typeface="+mn-lt"/>
                        <a:ea typeface="Calibri"/>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xmlns="" val="63181867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5"/>
          <p:cNvSpPr>
            <a:spLocks noGrp="1"/>
          </p:cNvSpPr>
          <p:nvPr>
            <p:ph idx="1"/>
          </p:nvPr>
        </p:nvSpPr>
        <p:spPr>
          <a:xfrm>
            <a:off x="376238" y="1119696"/>
            <a:ext cx="8374062" cy="5423979"/>
          </a:xfrm>
        </p:spPr>
        <p:txBody>
          <a:bodyPr/>
          <a:lstStyle/>
          <a:p>
            <a:r>
              <a:rPr lang="en-GB" dirty="0"/>
              <a:t>Your ‘Health Card’ can be generated through the link given </a:t>
            </a:r>
            <a:r>
              <a:rPr lang="en-GB" dirty="0" smtClean="0"/>
              <a:t>below</a:t>
            </a:r>
            <a:r>
              <a:rPr lang="en-IN" dirty="0" smtClean="0"/>
              <a:t>.</a:t>
            </a:r>
            <a:endParaRPr lang="en-IN" dirty="0"/>
          </a:p>
          <a:p>
            <a:endParaRPr lang="en-GB" dirty="0" smtClean="0"/>
          </a:p>
          <a:p>
            <a:r>
              <a:rPr lang="en-GB" dirty="0"/>
              <a:t>Link: </a:t>
            </a:r>
            <a:r>
              <a:rPr lang="en-GB" dirty="0">
                <a:hlinkClick r:id="rId3"/>
              </a:rPr>
              <a:t>https://</a:t>
            </a:r>
            <a:r>
              <a:rPr lang="en-GB" dirty="0" smtClean="0">
                <a:hlinkClick r:id="rId3"/>
              </a:rPr>
              <a:t>portal.medibuddy.in</a:t>
            </a:r>
            <a:endParaRPr lang="en-GB" dirty="0" smtClean="0"/>
          </a:p>
          <a:p>
            <a:endParaRPr lang="en-GB" dirty="0" smtClean="0"/>
          </a:p>
          <a:p>
            <a:r>
              <a:rPr lang="en-GB" dirty="0" smtClean="0"/>
              <a:t>Login </a:t>
            </a:r>
            <a:r>
              <a:rPr lang="en-GB" dirty="0"/>
              <a:t>credentials:</a:t>
            </a:r>
            <a:endParaRPr lang="en-IN" dirty="0"/>
          </a:p>
          <a:p>
            <a:pPr>
              <a:spcAft>
                <a:spcPts val="0"/>
              </a:spcAft>
            </a:pPr>
            <a:r>
              <a:rPr lang="en-GB" dirty="0"/>
              <a:t>Username -  </a:t>
            </a:r>
            <a:endParaRPr lang="en-GB" dirty="0" smtClean="0"/>
          </a:p>
          <a:p>
            <a:pPr>
              <a:spcAft>
                <a:spcPts val="0"/>
              </a:spcAft>
            </a:pPr>
            <a:r>
              <a:rPr lang="en-GB" dirty="0" smtClean="0"/>
              <a:t>Password  </a:t>
            </a:r>
            <a:r>
              <a:rPr lang="en-GB" dirty="0"/>
              <a:t>-  </a:t>
            </a:r>
            <a:r>
              <a:rPr lang="en-GB" dirty="0" err="1" smtClean="0"/>
              <a:t>ddmmyyyy</a:t>
            </a:r>
            <a:r>
              <a:rPr lang="en-GB" dirty="0" smtClean="0"/>
              <a:t> (employee’s date </a:t>
            </a:r>
            <a:r>
              <a:rPr lang="en-GB" dirty="0"/>
              <a:t>of birth</a:t>
            </a:r>
            <a:r>
              <a:rPr lang="en-GB" dirty="0" smtClean="0"/>
              <a:t>)</a:t>
            </a:r>
          </a:p>
          <a:p>
            <a:endParaRPr lang="en-IN" dirty="0"/>
          </a:p>
          <a:p>
            <a:r>
              <a:rPr lang="en-US" dirty="0" smtClean="0"/>
              <a:t>The details featured on a Health ID Card are: </a:t>
            </a:r>
          </a:p>
          <a:p>
            <a:pPr marL="171450" lvl="3" indent="-171450">
              <a:spcAft>
                <a:spcPts val="0"/>
              </a:spcAft>
              <a:buFont typeface="Arial" panose="020B0604020202020204" pitchFamily="34" charset="0"/>
              <a:buChar char="•"/>
            </a:pPr>
            <a:r>
              <a:rPr lang="en-US" dirty="0" smtClean="0"/>
              <a:t>Name of the Insured </a:t>
            </a:r>
          </a:p>
          <a:p>
            <a:pPr marL="171450" lvl="3" indent="-171450">
              <a:spcAft>
                <a:spcPts val="0"/>
              </a:spcAft>
              <a:buFont typeface="Arial" panose="020B0604020202020204" pitchFamily="34" charset="0"/>
              <a:buChar char="•"/>
            </a:pPr>
            <a:r>
              <a:rPr lang="en-US" dirty="0" smtClean="0"/>
              <a:t>Policy No. </a:t>
            </a:r>
          </a:p>
          <a:p>
            <a:pPr marL="171450" lvl="3" indent="-171450">
              <a:spcAft>
                <a:spcPts val="0"/>
              </a:spcAft>
              <a:buFont typeface="Arial" panose="020B0604020202020204" pitchFamily="34" charset="0"/>
              <a:buChar char="•"/>
            </a:pPr>
            <a:r>
              <a:rPr lang="en-US" dirty="0" smtClean="0"/>
              <a:t>Date of Birth </a:t>
            </a:r>
          </a:p>
          <a:p>
            <a:pPr marL="171450" lvl="3" indent="-171450">
              <a:spcAft>
                <a:spcPts val="0"/>
              </a:spcAft>
              <a:buFont typeface="Arial" panose="020B0604020202020204" pitchFamily="34" charset="0"/>
              <a:buChar char="•"/>
            </a:pPr>
            <a:r>
              <a:rPr lang="en-US" dirty="0" smtClean="0"/>
              <a:t>Gender </a:t>
            </a:r>
          </a:p>
          <a:p>
            <a:pPr marL="171450" lvl="3" indent="-171450">
              <a:spcAft>
                <a:spcPts val="0"/>
              </a:spcAft>
              <a:buFont typeface="Arial" panose="020B0604020202020204" pitchFamily="34" charset="0"/>
              <a:buChar char="•"/>
            </a:pPr>
            <a:r>
              <a:rPr lang="en-US" dirty="0" smtClean="0"/>
              <a:t>Health Card No. </a:t>
            </a:r>
          </a:p>
          <a:p>
            <a:pPr marL="171450" lvl="3" indent="-171450">
              <a:spcAft>
                <a:spcPts val="0"/>
              </a:spcAft>
              <a:buFont typeface="Arial" panose="020B0604020202020204" pitchFamily="34" charset="0"/>
              <a:buChar char="•"/>
            </a:pPr>
            <a:r>
              <a:rPr lang="en-US" dirty="0" smtClean="0"/>
              <a:t>Policy </a:t>
            </a:r>
            <a:r>
              <a:rPr lang="en-US" dirty="0"/>
              <a:t>v</a:t>
            </a:r>
            <a:r>
              <a:rPr lang="en-US" dirty="0" smtClean="0"/>
              <a:t>alidity date</a:t>
            </a:r>
          </a:p>
          <a:p>
            <a:endParaRPr lang="en-US" dirty="0" smtClean="0"/>
          </a:p>
          <a:p>
            <a:r>
              <a:rPr lang="en-US" dirty="0" smtClean="0"/>
              <a:t>For any correspondence/queries insured should quote the unique health card no. as mentioned on Health ID card.</a:t>
            </a:r>
          </a:p>
          <a:p>
            <a:r>
              <a:rPr lang="en-US" dirty="0" smtClean="0"/>
              <a:t>Since Health ID card carries crucial information related to the insured, all the above details need to be taken care of while enrolling.</a:t>
            </a:r>
          </a:p>
        </p:txBody>
      </p:sp>
      <p:sp>
        <p:nvSpPr>
          <p:cNvPr id="4" name="Title 6"/>
          <p:cNvSpPr txBox="1">
            <a:spLocks/>
          </p:cNvSpPr>
          <p:nvPr/>
        </p:nvSpPr>
        <p:spPr bwMode="gray">
          <a:xfrm>
            <a:off x="350112" y="317501"/>
            <a:ext cx="8391525" cy="698500"/>
          </a:xfrm>
          <a:prstGeom prst="rect">
            <a:avLst/>
          </a:prstGeom>
        </p:spPr>
        <p:style>
          <a:lnRef idx="3">
            <a:schemeClr val="lt1"/>
          </a:lnRef>
          <a:fillRef idx="1">
            <a:schemeClr val="accent1"/>
          </a:fillRef>
          <a:effectRef idx="1">
            <a:schemeClr val="accent1"/>
          </a:effectRef>
          <a:fontRef idx="minor">
            <a:schemeClr val="lt1"/>
          </a:fontRef>
        </p:style>
        <p:txBody>
          <a:bodyPr vert="horz" lIns="0" tIns="0" rIns="0" bIns="0" rtlCol="0" anchor="ctr" anchorCtr="0">
            <a:noAutofit/>
          </a:bodyPr>
          <a:lstStyle>
            <a:lvl1pPr algn="l" defTabSz="914400" rtl="0" eaLnBrk="1" latinLnBrk="0" hangingPunct="1">
              <a:spcBef>
                <a:spcPct val="0"/>
              </a:spcBef>
              <a:buNone/>
              <a:defRPr sz="2000" kern="1200">
                <a:solidFill>
                  <a:schemeClr val="tx1"/>
                </a:solidFill>
                <a:latin typeface="+mj-lt"/>
                <a:ea typeface="+mj-ea"/>
                <a:cs typeface="+mj-cs"/>
              </a:defRPr>
            </a:lvl1pPr>
          </a:lstStyle>
          <a:p>
            <a:pPr algn="ctr"/>
            <a:r>
              <a:rPr lang="en-US" altLang="en-US" sz="1600" b="1" u="sng" dirty="0">
                <a:solidFill>
                  <a:schemeClr val="bg1"/>
                </a:solidFill>
              </a:rPr>
              <a:t>About </a:t>
            </a:r>
            <a:r>
              <a:rPr lang="en-US" altLang="en-US" sz="1600" b="1" u="sng" dirty="0" smtClean="0">
                <a:solidFill>
                  <a:schemeClr val="bg1"/>
                </a:solidFill>
              </a:rPr>
              <a:t>Your </a:t>
            </a:r>
            <a:r>
              <a:rPr lang="en-US" altLang="en-US" sz="1600" b="1" u="sng" dirty="0">
                <a:solidFill>
                  <a:schemeClr val="bg1"/>
                </a:solidFill>
              </a:rPr>
              <a:t>Health ID Card</a:t>
            </a:r>
            <a:endParaRPr lang="en-US" altLang="en-US" sz="1600" b="1" u="sng" dirty="0" smtClean="0">
              <a:solidFill>
                <a:schemeClr val="bg1"/>
              </a:solidFill>
            </a:endParaRPr>
          </a:p>
        </p:txBody>
      </p:sp>
    </p:spTree>
    <p:extLst>
      <p:ext uri="{BB962C8B-B14F-4D97-AF65-F5344CB8AC3E}">
        <p14:creationId xmlns:p14="http://schemas.microsoft.com/office/powerpoint/2010/main" xmlns="" val="6780965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chor="ctr"/>
          <a:lstStyle/>
          <a:p>
            <a:pPr algn="ctr"/>
            <a:r>
              <a:rPr lang="en-US" altLang="en-US" sz="1600" b="1" u="sng" dirty="0" smtClean="0"/>
              <a:t>Planned Admission</a:t>
            </a:r>
          </a:p>
        </p:txBody>
      </p:sp>
      <p:sp>
        <p:nvSpPr>
          <p:cNvPr id="23555" name="Content Placeholder 7"/>
          <p:cNvSpPr>
            <a:spLocks noGrp="1"/>
          </p:cNvSpPr>
          <p:nvPr>
            <p:ph idx="1"/>
          </p:nvPr>
        </p:nvSpPr>
        <p:spPr>
          <a:xfrm>
            <a:off x="376238" y="1354204"/>
            <a:ext cx="8374062" cy="4716463"/>
          </a:xfrm>
        </p:spPr>
        <p:txBody>
          <a:bodyPr/>
          <a:lstStyle/>
          <a:p>
            <a:pPr marL="171450" indent="-171450">
              <a:buFont typeface="Arial" panose="020B0604020202020204" pitchFamily="34" charset="0"/>
              <a:buChar char="•"/>
            </a:pPr>
            <a:r>
              <a:rPr lang="en-US" dirty="0"/>
              <a:t>To Check if the hospital is on the </a:t>
            </a:r>
            <a:r>
              <a:rPr lang="en-US" dirty="0" smtClean="0"/>
              <a:t>panel, a list of network hospital’s is available at </a:t>
            </a:r>
            <a:r>
              <a:rPr lang="en-US" dirty="0" err="1" smtClean="0"/>
              <a:t>Medi</a:t>
            </a:r>
            <a:r>
              <a:rPr lang="en-US" dirty="0" smtClean="0"/>
              <a:t> Assist India website (</a:t>
            </a:r>
            <a:r>
              <a:rPr lang="en-US" dirty="0" smtClean="0">
                <a:hlinkClick r:id="rId3"/>
              </a:rPr>
              <a:t>www.mediassistindia.com</a:t>
            </a:r>
            <a:r>
              <a:rPr lang="en-US" dirty="0" smtClean="0"/>
              <a:t>) or at </a:t>
            </a:r>
            <a:r>
              <a:rPr lang="en-US" u="sng" dirty="0">
                <a:solidFill>
                  <a:srgbClr val="0000FF"/>
                </a:solidFill>
                <a:ea typeface="Calibri"/>
                <a:hlinkClick r:id="rId4"/>
              </a:rPr>
              <a:t>https://</a:t>
            </a:r>
            <a:r>
              <a:rPr lang="en-US" u="sng" dirty="0" smtClean="0">
                <a:solidFill>
                  <a:srgbClr val="0000FF"/>
                </a:solidFill>
                <a:ea typeface="Calibri"/>
                <a:hlinkClick r:id="rId4"/>
              </a:rPr>
              <a:t>www.medibuddy.in/networkHospitals</a:t>
            </a:r>
            <a:endParaRPr lang="en-US" dirty="0" smtClean="0"/>
          </a:p>
          <a:p>
            <a:endParaRPr lang="en-US" dirty="0" smtClean="0"/>
          </a:p>
          <a:p>
            <a:pPr marL="171450" indent="-171450">
              <a:buFont typeface="Arial" panose="020B0604020202020204" pitchFamily="34" charset="0"/>
              <a:buChar char="•"/>
            </a:pPr>
            <a:r>
              <a:rPr lang="en-US" dirty="0" smtClean="0"/>
              <a:t> Send the Admission request note to Medi Assist India TPA </a:t>
            </a:r>
            <a:r>
              <a:rPr lang="en-US" dirty="0" err="1" smtClean="0"/>
              <a:t>Pvt</a:t>
            </a:r>
            <a:r>
              <a:rPr lang="en-US" dirty="0" smtClean="0"/>
              <a:t> Ltd. </a:t>
            </a:r>
          </a:p>
          <a:p>
            <a:endParaRPr lang="en-US" dirty="0" smtClean="0"/>
          </a:p>
          <a:p>
            <a:pPr marL="171450" indent="-171450">
              <a:buFont typeface="Arial" panose="020B0604020202020204" pitchFamily="34" charset="0"/>
              <a:buChar char="•"/>
            </a:pPr>
            <a:r>
              <a:rPr lang="en-US" dirty="0" smtClean="0"/>
              <a:t>Request note is available at the admission counter of the network hospital. You can access the note from Medi Assist India website. (</a:t>
            </a:r>
            <a:r>
              <a:rPr lang="en-US" dirty="0" smtClean="0">
                <a:hlinkClick r:id="rId3"/>
              </a:rPr>
              <a:t>www.mediassistindia.com</a:t>
            </a:r>
            <a:r>
              <a:rPr lang="en-US" dirty="0" smtClean="0"/>
              <a:t>)</a:t>
            </a:r>
          </a:p>
          <a:p>
            <a:endParaRPr lang="en-US" dirty="0" smtClean="0"/>
          </a:p>
          <a:p>
            <a:pPr marL="171450" indent="-171450">
              <a:buFont typeface="Arial" panose="020B0604020202020204" pitchFamily="34" charset="0"/>
              <a:buChar char="•"/>
            </a:pPr>
            <a:r>
              <a:rPr lang="en-US" dirty="0" smtClean="0"/>
              <a:t>On receipt of the above form, the doctor on duty will verify your coverage vis-à-vis your insurance policy and if covered, an authorization letter (AL) will be sent to your hospital and a copy to you if requested.</a:t>
            </a:r>
          </a:p>
          <a:p>
            <a:endParaRPr lang="en-US" dirty="0" smtClean="0"/>
          </a:p>
          <a:p>
            <a:pPr marL="171450" indent="-171450">
              <a:buFont typeface="Arial" panose="020B0604020202020204" pitchFamily="34" charset="0"/>
              <a:buChar char="•"/>
            </a:pPr>
            <a:r>
              <a:rPr lang="en-US" dirty="0" smtClean="0"/>
              <a:t>In case of incomplete information on the request note, additional information might be called for.</a:t>
            </a:r>
          </a:p>
          <a:p>
            <a:endParaRPr lang="en-US" dirty="0" smtClean="0"/>
          </a:p>
          <a:p>
            <a:pPr marL="171450" indent="-171450">
              <a:buFont typeface="Arial" panose="020B0604020202020204" pitchFamily="34" charset="0"/>
              <a:buChar char="•"/>
            </a:pPr>
            <a:r>
              <a:rPr lang="en-US" dirty="0" smtClean="0"/>
              <a:t>If the coverage is not established, an Intimation (Denial) will be sent to your hospital.</a:t>
            </a:r>
          </a:p>
          <a:p>
            <a:endParaRPr lang="en-US" dirty="0" smtClean="0"/>
          </a:p>
          <a:p>
            <a:pPr marL="171450" indent="-171450">
              <a:buFont typeface="Arial" panose="020B0604020202020204" pitchFamily="34" charset="0"/>
              <a:buChar char="•"/>
            </a:pPr>
            <a:r>
              <a:rPr lang="en-US" dirty="0" smtClean="0"/>
              <a:t>The denial of authorization for cashless access does not mean denial of treatment and does not in any way prevent you from seeking necessary medical attention or hospitalization.</a:t>
            </a:r>
          </a:p>
        </p:txBody>
      </p:sp>
    </p:spTree>
    <p:extLst>
      <p:ext uri="{BB962C8B-B14F-4D97-AF65-F5344CB8AC3E}">
        <p14:creationId xmlns:p14="http://schemas.microsoft.com/office/powerpoint/2010/main" xmlns="" val="3037346417"/>
      </p:ext>
    </p:extLst>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chor="ctr"/>
          <a:lstStyle/>
          <a:p>
            <a:pPr algn="ctr"/>
            <a:r>
              <a:rPr lang="en-US" altLang="en-US" sz="1600" b="1" u="sng" dirty="0" smtClean="0"/>
              <a:t>Procedure for cashless facility in a network hospital </a:t>
            </a:r>
            <a:r>
              <a:rPr lang="en-US" altLang="en-US" dirty="0" smtClean="0"/>
              <a:t/>
            </a:r>
            <a:br>
              <a:rPr lang="en-US" altLang="en-US" dirty="0" smtClean="0"/>
            </a:br>
            <a:endParaRPr lang="en-US" altLang="en-US" dirty="0" smtClean="0"/>
          </a:p>
        </p:txBody>
      </p:sp>
      <p:sp>
        <p:nvSpPr>
          <p:cNvPr id="25603" name="Content Placeholder 7"/>
          <p:cNvSpPr>
            <a:spLocks noGrp="1"/>
          </p:cNvSpPr>
          <p:nvPr>
            <p:ph idx="1"/>
          </p:nvPr>
        </p:nvSpPr>
        <p:spPr>
          <a:xfrm>
            <a:off x="384969" y="1227660"/>
            <a:ext cx="8374062" cy="4716463"/>
          </a:xfrm>
        </p:spPr>
        <p:txBody>
          <a:bodyPr/>
          <a:lstStyle/>
          <a:p>
            <a:pPr marL="0" indent="0">
              <a:spcBef>
                <a:spcPts val="600"/>
              </a:spcBef>
              <a:spcAft>
                <a:spcPts val="0"/>
              </a:spcAft>
              <a:buFont typeface="Arial" charset="0"/>
              <a:buNone/>
              <a:defRPr/>
            </a:pPr>
            <a:r>
              <a:rPr lang="en-US" b="1" dirty="0" smtClean="0"/>
              <a:t>At the time of hospitalization</a:t>
            </a:r>
          </a:p>
          <a:p>
            <a:pPr marL="0" indent="0">
              <a:spcBef>
                <a:spcPts val="600"/>
              </a:spcBef>
              <a:spcAft>
                <a:spcPts val="0"/>
              </a:spcAft>
              <a:buFont typeface="Arial" charset="0"/>
              <a:buNone/>
              <a:defRPr/>
            </a:pPr>
            <a:endParaRPr b="1" dirty="0" smtClean="0"/>
          </a:p>
          <a:p>
            <a:pPr marL="285750" indent="-285750">
              <a:spcBef>
                <a:spcPts val="600"/>
              </a:spcBef>
              <a:spcAft>
                <a:spcPts val="0"/>
              </a:spcAft>
              <a:buFont typeface="Arial" panose="020B0604020202020204" pitchFamily="34" charset="0"/>
              <a:buChar char="•"/>
              <a:defRPr/>
            </a:pPr>
            <a:r>
              <a:rPr dirty="0" smtClean="0"/>
              <a:t>The network hospital you have chosen will treat you without asking for deposit or payment of bills up to the guaranteed amount, except for some tertiary care hospitals (which will ask for some nominal deposit).The deposit will be refunded by the hospital on rec</a:t>
            </a:r>
            <a:r>
              <a:rPr lang="en-US" dirty="0" smtClean="0"/>
              <a:t>ei</a:t>
            </a:r>
            <a:r>
              <a:rPr dirty="0" smtClean="0"/>
              <a:t>pt of the claim settlement from the TPA.</a:t>
            </a:r>
            <a:endParaRPr lang="en-US" dirty="0" smtClean="0"/>
          </a:p>
          <a:p>
            <a:pPr>
              <a:spcBef>
                <a:spcPts val="600"/>
              </a:spcBef>
              <a:spcAft>
                <a:spcPts val="0"/>
              </a:spcAft>
              <a:defRPr/>
            </a:pPr>
            <a:endParaRPr dirty="0" smtClean="0"/>
          </a:p>
          <a:p>
            <a:pPr marL="285750" indent="-285750">
              <a:spcBef>
                <a:spcPts val="600"/>
              </a:spcBef>
              <a:spcAft>
                <a:spcPts val="0"/>
              </a:spcAft>
              <a:buFont typeface="Arial" panose="020B0604020202020204" pitchFamily="34" charset="0"/>
              <a:buChar char="•"/>
              <a:defRPr/>
            </a:pPr>
            <a:r>
              <a:rPr dirty="0" smtClean="0"/>
              <a:t>If you are required to buy medicine or</a:t>
            </a:r>
            <a:r>
              <a:rPr lang="en-US" dirty="0" smtClean="0"/>
              <a:t> get</a:t>
            </a:r>
            <a:r>
              <a:rPr dirty="0" smtClean="0"/>
              <a:t> investigat</a:t>
            </a:r>
            <a:r>
              <a:rPr lang="en-US" dirty="0" smtClean="0"/>
              <a:t>ed</a:t>
            </a:r>
            <a:r>
              <a:rPr dirty="0" smtClean="0"/>
              <a:t> outside the hospital, kindly obtain proper cash memo/receipt for payment made by you in original.</a:t>
            </a:r>
            <a:endParaRPr lang="en-US" dirty="0" smtClean="0"/>
          </a:p>
          <a:p>
            <a:pPr>
              <a:spcBef>
                <a:spcPts val="600"/>
              </a:spcBef>
              <a:spcAft>
                <a:spcPts val="0"/>
              </a:spcAft>
              <a:defRPr/>
            </a:pPr>
            <a:endParaRPr dirty="0" smtClean="0"/>
          </a:p>
          <a:p>
            <a:pPr marL="285750" indent="-285750">
              <a:spcBef>
                <a:spcPts val="600"/>
              </a:spcBef>
              <a:spcAft>
                <a:spcPts val="0"/>
              </a:spcAft>
              <a:buFont typeface="Arial" panose="020B0604020202020204" pitchFamily="34" charset="0"/>
              <a:buChar char="•"/>
              <a:defRPr/>
            </a:pPr>
            <a:r>
              <a:rPr dirty="0" smtClean="0"/>
              <a:t>Certain charges such as (telephone/fax, food and beverages for relatives</a:t>
            </a:r>
            <a:r>
              <a:rPr lang="en-US" dirty="0" smtClean="0"/>
              <a:t> </a:t>
            </a:r>
            <a:r>
              <a:rPr dirty="0" smtClean="0"/>
              <a:t>barber, etc.) are not covered  in your insurance policy. If you have obtained such services from the hospital please pay for the same directly to the hospital.</a:t>
            </a:r>
            <a:endParaRPr lang="en-US" dirty="0" smtClean="0"/>
          </a:p>
          <a:p>
            <a:pPr marL="285750" indent="-285750">
              <a:spcBef>
                <a:spcPts val="600"/>
              </a:spcBef>
              <a:spcAft>
                <a:spcPts val="0"/>
              </a:spcAft>
              <a:buFont typeface="Arial" panose="020B0604020202020204" pitchFamily="34" charset="0"/>
              <a:buChar char="•"/>
              <a:defRPr/>
            </a:pPr>
            <a:endParaRPr lang="en-US" dirty="0" smtClean="0"/>
          </a:p>
          <a:p>
            <a:pPr marL="285750" indent="-285750">
              <a:spcBef>
                <a:spcPts val="600"/>
              </a:spcBef>
              <a:spcAft>
                <a:spcPts val="0"/>
              </a:spcAft>
              <a:buFont typeface="Arial" panose="020B0604020202020204" pitchFamily="34" charset="0"/>
              <a:buChar char="•"/>
              <a:defRPr/>
            </a:pPr>
            <a:endParaRPr lang="en-US" dirty="0"/>
          </a:p>
          <a:p>
            <a:pPr marL="285750" indent="-285750">
              <a:spcBef>
                <a:spcPts val="600"/>
              </a:spcBef>
              <a:spcAft>
                <a:spcPts val="0"/>
              </a:spcAft>
              <a:buFont typeface="Arial" panose="020B0604020202020204" pitchFamily="34" charset="0"/>
              <a:buChar char="•"/>
              <a:defRPr/>
            </a:pPr>
            <a:endParaRPr dirty="0" smtClean="0"/>
          </a:p>
          <a:p>
            <a:pPr marL="0" indent="0">
              <a:spcBef>
                <a:spcPts val="600"/>
              </a:spcBef>
              <a:spcAft>
                <a:spcPts val="0"/>
              </a:spcAft>
              <a:buFont typeface="Arial" charset="0"/>
              <a:buNone/>
              <a:defRPr/>
            </a:pPr>
            <a:endParaRPr sz="1600" dirty="0" smtClean="0"/>
          </a:p>
        </p:txBody>
      </p:sp>
      <p:sp>
        <p:nvSpPr>
          <p:cNvPr id="5" name="Content Placeholder 8"/>
          <p:cNvSpPr txBox="1">
            <a:spLocks/>
          </p:cNvSpPr>
          <p:nvPr/>
        </p:nvSpPr>
        <p:spPr>
          <a:xfrm>
            <a:off x="443496" y="3911143"/>
            <a:ext cx="8257007" cy="2250315"/>
          </a:xfrm>
          <a:prstGeom prst="rect">
            <a:avLst/>
          </a:prstGeom>
        </p:spPr>
        <p:txBody>
          <a:bodyPr vert="horz" lIns="0" tIns="0" rIns="0" bIns="0" rtlCol="0">
            <a:noAutofit/>
          </a:bodyPr>
          <a:lstStyle>
            <a:lvl1pPr marL="0" indent="0" algn="l" defTabSz="914400" rtl="0" eaLnBrk="1" latinLnBrk="0" hangingPunct="1">
              <a:spcBef>
                <a:spcPts val="0"/>
              </a:spcBef>
              <a:spcAft>
                <a:spcPts val="1000"/>
              </a:spcAft>
              <a:buSzPct val="100000"/>
              <a:buFont typeface="Arial" panose="020B0604020202020204" pitchFamily="34" charset="0"/>
              <a:buNone/>
              <a:defRPr sz="1200" b="0" kern="1200">
                <a:solidFill>
                  <a:schemeClr val="tx1"/>
                </a:solidFill>
                <a:latin typeface="+mn-lt"/>
                <a:ea typeface="+mn-ea"/>
                <a:cs typeface="+mn-cs"/>
              </a:defRPr>
            </a:lvl1pPr>
            <a:lvl2pPr marL="0" indent="0" algn="l" defTabSz="914400" rtl="0" eaLnBrk="1" latinLnBrk="0" hangingPunct="1">
              <a:spcBef>
                <a:spcPts val="0"/>
              </a:spcBef>
              <a:spcAft>
                <a:spcPts val="1000"/>
              </a:spcAft>
              <a:buClrTx/>
              <a:buSzPct val="100000"/>
              <a:buFont typeface="Arial"/>
              <a:buNone/>
              <a:defRPr lang="en-US" sz="1200" b="1" kern="1200" dirty="0" smtClean="0">
                <a:solidFill>
                  <a:schemeClr val="tx1"/>
                </a:solidFill>
                <a:latin typeface="+mn-lt"/>
                <a:ea typeface="+mn-ea"/>
                <a:cs typeface="+mn-cs"/>
              </a:defRPr>
            </a:lvl2pPr>
            <a:lvl3pPr marL="176400" indent="-176400" algn="l" defTabSz="914400" rtl="0" eaLnBrk="1" latinLnBrk="0" hangingPunct="1">
              <a:spcBef>
                <a:spcPts val="0"/>
              </a:spcBef>
              <a:spcAft>
                <a:spcPts val="1000"/>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356400" indent="-176400" algn="l" defTabSz="914400" rtl="0" eaLnBrk="1" latinLnBrk="0" hangingPunct="1">
              <a:spcBef>
                <a:spcPts val="0"/>
              </a:spcBef>
              <a:spcAft>
                <a:spcPts val="1000"/>
              </a:spcAft>
              <a:buClrTx/>
              <a:buSzPct val="100000"/>
              <a:buFont typeface="Verdana" panose="020B0604030504040204" pitchFamily="34" charset="0"/>
              <a:buChar char="−"/>
              <a:defRPr lang="en-US" sz="1200" kern="1200" baseline="0" dirty="0" smtClean="0">
                <a:solidFill>
                  <a:schemeClr val="tx1"/>
                </a:solidFill>
                <a:latin typeface="+mn-lt"/>
                <a:ea typeface="+mn-ea"/>
                <a:cs typeface="+mn-cs"/>
              </a:defRPr>
            </a:lvl4pPr>
            <a:lvl5pPr marL="532800" indent="-176400" algn="l" defTabSz="798513" rtl="0" eaLnBrk="1" latinLnBrk="0" hangingPunct="1">
              <a:spcBef>
                <a:spcPts val="0"/>
              </a:spcBef>
              <a:spcAft>
                <a:spcPts val="1000"/>
              </a:spcAft>
              <a:buClrTx/>
              <a:buSzPct val="100000"/>
              <a:buFont typeface="Verdana" panose="020B0604030504040204" pitchFamily="34" charset="0"/>
              <a:buChar char="−"/>
              <a:tabLst/>
              <a:defRPr lang="en-US" sz="1200" kern="1200" baseline="0" dirty="0" smtClean="0">
                <a:solidFill>
                  <a:schemeClr val="tx1"/>
                </a:solidFill>
                <a:latin typeface="+mn-lt"/>
                <a:ea typeface="+mn-ea"/>
                <a:cs typeface="+mn-cs"/>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a:lstStyle>
          <a:p>
            <a:pPr>
              <a:spcBef>
                <a:spcPts val="600"/>
              </a:spcBef>
              <a:spcAft>
                <a:spcPts val="0"/>
              </a:spcAft>
              <a:buFont typeface="Arial" charset="0"/>
              <a:buNone/>
              <a:defRPr/>
            </a:pPr>
            <a:endParaRPr lang="en-US" b="1" dirty="0" smtClean="0"/>
          </a:p>
          <a:p>
            <a:pPr>
              <a:spcBef>
                <a:spcPts val="600"/>
              </a:spcBef>
              <a:spcAft>
                <a:spcPts val="0"/>
              </a:spcAft>
              <a:buFont typeface="Arial" charset="0"/>
              <a:buNone/>
              <a:defRPr/>
            </a:pPr>
            <a:r>
              <a:rPr lang="en-US" b="1" dirty="0" smtClean="0"/>
              <a:t>At the time of discharge</a:t>
            </a:r>
          </a:p>
          <a:p>
            <a:pPr>
              <a:spcBef>
                <a:spcPts val="600"/>
              </a:spcBef>
              <a:spcAft>
                <a:spcPts val="0"/>
              </a:spcAft>
              <a:buFont typeface="Arial" charset="0"/>
              <a:buNone/>
              <a:defRPr/>
            </a:pPr>
            <a:endParaRPr lang="en-US" dirty="0" smtClean="0"/>
          </a:p>
          <a:p>
            <a:pPr marL="285750" indent="-285750">
              <a:spcBef>
                <a:spcPts val="600"/>
              </a:spcBef>
              <a:spcAft>
                <a:spcPts val="0"/>
              </a:spcAft>
              <a:buFont typeface="Arial" panose="020B0604020202020204" pitchFamily="34" charset="0"/>
              <a:buChar char="•"/>
              <a:defRPr/>
            </a:pPr>
            <a:r>
              <a:rPr lang="en-US" dirty="0" smtClean="0"/>
              <a:t>The network hospital will not give you the original bill, discharge card, investigation reports, etc. (as they have to send these to </a:t>
            </a:r>
            <a:r>
              <a:rPr lang="en-US" dirty="0" err="1" smtClean="0"/>
              <a:t>Medi</a:t>
            </a:r>
            <a:r>
              <a:rPr lang="en-US" dirty="0" smtClean="0"/>
              <a:t> Assist India TPA </a:t>
            </a:r>
            <a:r>
              <a:rPr lang="en-US" dirty="0" err="1" smtClean="0"/>
              <a:t>Pvt</a:t>
            </a:r>
            <a:r>
              <a:rPr lang="en-US" dirty="0" smtClean="0"/>
              <a:t> Ltd.) you may ask for copies of the same.</a:t>
            </a:r>
          </a:p>
          <a:p>
            <a:pPr>
              <a:spcBef>
                <a:spcPts val="600"/>
              </a:spcBef>
              <a:spcAft>
                <a:spcPts val="0"/>
              </a:spcAft>
              <a:defRPr/>
            </a:pPr>
            <a:endParaRPr lang="en-US" dirty="0" smtClean="0"/>
          </a:p>
          <a:p>
            <a:pPr marL="285750" indent="-285750">
              <a:spcBef>
                <a:spcPts val="600"/>
              </a:spcBef>
              <a:spcAft>
                <a:spcPts val="0"/>
              </a:spcAft>
              <a:buFont typeface="Arial" panose="020B0604020202020204" pitchFamily="34" charset="0"/>
              <a:buChar char="•"/>
              <a:defRPr/>
            </a:pPr>
            <a:r>
              <a:rPr lang="en-US" dirty="0" smtClean="0"/>
              <a:t>Hospital may charge you a token amount for issuing duplicates.</a:t>
            </a:r>
          </a:p>
        </p:txBody>
      </p:sp>
      <p:pic>
        <p:nvPicPr>
          <p:cNvPr id="6" name="Picture 4"/>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196185" y="5063733"/>
            <a:ext cx="1800225" cy="15983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74775015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7"/>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chor="ctr"/>
          <a:lstStyle/>
          <a:p>
            <a:pPr algn="ctr"/>
            <a:r>
              <a:rPr lang="en-US" altLang="en-US" sz="1600" b="1" u="sng" dirty="0" smtClean="0"/>
              <a:t>Procedure in a non network hospital </a:t>
            </a:r>
            <a:r>
              <a:rPr lang="en-US" altLang="en-US" dirty="0" smtClean="0"/>
              <a:t/>
            </a:r>
            <a:br>
              <a:rPr lang="en-US" altLang="en-US" dirty="0" smtClean="0"/>
            </a:br>
            <a:endParaRPr lang="en-US" altLang="en-US" dirty="0" smtClean="0"/>
          </a:p>
        </p:txBody>
      </p:sp>
      <p:sp>
        <p:nvSpPr>
          <p:cNvPr id="35843" name="Content Placeholder 8"/>
          <p:cNvSpPr>
            <a:spLocks noGrp="1"/>
          </p:cNvSpPr>
          <p:nvPr>
            <p:ph idx="1"/>
          </p:nvPr>
        </p:nvSpPr>
        <p:spPr>
          <a:xfrm>
            <a:off x="376238" y="1210235"/>
            <a:ext cx="8374062" cy="4926419"/>
          </a:xfrm>
        </p:spPr>
        <p:txBody>
          <a:bodyPr/>
          <a:lstStyle/>
          <a:p>
            <a:pPr marL="236538" indent="-236538">
              <a:spcAft>
                <a:spcPct val="0"/>
              </a:spcAft>
              <a:buFont typeface="Arial" charset="0"/>
              <a:buChar char="•"/>
              <a:defRPr/>
            </a:pPr>
            <a:r>
              <a:rPr lang="en-US" altLang="en-US" dirty="0" smtClean="0"/>
              <a:t>In a non network hospital, the payment process which can be followed is a reimbursement</a:t>
            </a:r>
          </a:p>
          <a:p>
            <a:pPr marL="236538" indent="-236538">
              <a:spcAft>
                <a:spcPct val="0"/>
              </a:spcAft>
              <a:buFont typeface="Arial" charset="0"/>
              <a:buChar char="•"/>
              <a:defRPr/>
            </a:pPr>
            <a:endParaRPr lang="en-US" altLang="en-US" dirty="0"/>
          </a:p>
          <a:p>
            <a:pPr marL="236538" indent="-236538">
              <a:spcAft>
                <a:spcPct val="0"/>
              </a:spcAft>
              <a:buFont typeface="Arial" charset="0"/>
              <a:buChar char="•"/>
              <a:defRPr/>
            </a:pPr>
            <a:r>
              <a:rPr lang="en-US" altLang="en-US" dirty="0" smtClean="0"/>
              <a:t>Admission in the hospital could be </a:t>
            </a:r>
            <a:r>
              <a:rPr altLang="en-US" dirty="0" smtClean="0"/>
              <a:t>as per the norms of the hospital</a:t>
            </a:r>
          </a:p>
          <a:p>
            <a:pPr marL="0" indent="0">
              <a:spcAft>
                <a:spcPct val="0"/>
              </a:spcAft>
              <a:buFont typeface="Arial" charset="0"/>
              <a:buNone/>
              <a:defRPr/>
            </a:pPr>
            <a:endParaRPr altLang="en-US" dirty="0" smtClean="0"/>
          </a:p>
          <a:p>
            <a:pPr marL="236538" indent="-236538">
              <a:spcAft>
                <a:spcPct val="0"/>
              </a:spcAft>
              <a:buFont typeface="Arial" charset="0"/>
              <a:buChar char="•"/>
              <a:defRPr/>
            </a:pPr>
            <a:r>
              <a:rPr altLang="en-US" dirty="0" smtClean="0"/>
              <a:t>Intimate the Mediclaim helpdesk with details via email / </a:t>
            </a:r>
            <a:r>
              <a:rPr altLang="en-US" dirty="0" err="1" smtClean="0"/>
              <a:t>sms</a:t>
            </a:r>
            <a:endParaRPr altLang="en-US" dirty="0" smtClean="0"/>
          </a:p>
          <a:p>
            <a:pPr marL="463550" lvl="3" indent="-231775">
              <a:spcAft>
                <a:spcPct val="0"/>
              </a:spcAft>
              <a:buFont typeface="Arial" charset="0"/>
              <a:buChar char="–"/>
              <a:defRPr/>
            </a:pPr>
            <a:r>
              <a:rPr altLang="en-US" dirty="0" smtClean="0"/>
              <a:t>Name of the employee &amp; employee code</a:t>
            </a:r>
          </a:p>
          <a:p>
            <a:pPr marL="463550" lvl="3" indent="-231775">
              <a:spcAft>
                <a:spcPct val="0"/>
              </a:spcAft>
              <a:buFont typeface="Arial" charset="0"/>
              <a:buChar char="–"/>
              <a:defRPr/>
            </a:pPr>
            <a:r>
              <a:rPr altLang="en-US" dirty="0" smtClean="0"/>
              <a:t>Name of the patient &amp; relation</a:t>
            </a:r>
          </a:p>
          <a:p>
            <a:pPr marL="463550" lvl="3" indent="-231775">
              <a:spcAft>
                <a:spcPct val="0"/>
              </a:spcAft>
              <a:buFont typeface="Arial" charset="0"/>
              <a:buChar char="–"/>
              <a:defRPr/>
            </a:pPr>
            <a:r>
              <a:rPr altLang="en-US" dirty="0" smtClean="0"/>
              <a:t>Name of the hospital, address &amp; city</a:t>
            </a:r>
          </a:p>
          <a:p>
            <a:pPr marL="463550" lvl="3" indent="-231775">
              <a:spcAft>
                <a:spcPct val="0"/>
              </a:spcAft>
              <a:buFont typeface="Arial" charset="0"/>
              <a:buChar char="–"/>
              <a:defRPr/>
            </a:pPr>
            <a:r>
              <a:rPr altLang="en-US" dirty="0" smtClean="0"/>
              <a:t>Ailment &amp; approximate </a:t>
            </a:r>
            <a:r>
              <a:rPr altLang="en-US" dirty="0"/>
              <a:t>e</a:t>
            </a:r>
            <a:r>
              <a:rPr altLang="en-US" dirty="0" smtClean="0"/>
              <a:t>stimated expenses</a:t>
            </a:r>
          </a:p>
          <a:p>
            <a:pPr marL="231775" lvl="3" indent="0">
              <a:spcAft>
                <a:spcPct val="0"/>
              </a:spcAft>
              <a:buNone/>
              <a:defRPr/>
            </a:pPr>
            <a:endParaRPr altLang="en-US" dirty="0" smtClean="0"/>
          </a:p>
          <a:p>
            <a:pPr>
              <a:spcAft>
                <a:spcPct val="0"/>
              </a:spcAft>
              <a:defRPr/>
            </a:pPr>
            <a:endParaRPr altLang="en-US" dirty="0"/>
          </a:p>
          <a:p>
            <a:pPr marL="285750" indent="-285750">
              <a:spcAft>
                <a:spcPct val="0"/>
              </a:spcAft>
              <a:buFont typeface="Arial" panose="020B0604020202020204" pitchFamily="34" charset="0"/>
              <a:buChar char="•"/>
              <a:defRPr/>
            </a:pPr>
            <a:r>
              <a:rPr altLang="en-US" dirty="0" smtClean="0"/>
              <a:t>Collect all the original documents from the hospital and submit them to the insurance desk within 20 days from date of discharge from where they will be forwarded to </a:t>
            </a:r>
            <a:r>
              <a:rPr lang="it-IT" altLang="en-US" dirty="0" smtClean="0"/>
              <a:t>Medi Assist India TPA Pvt Ltd. </a:t>
            </a:r>
            <a:r>
              <a:rPr altLang="en-US" dirty="0" smtClean="0"/>
              <a:t>for reimbursement.</a:t>
            </a:r>
            <a:endParaRPr lang="en-US" altLang="en-US" dirty="0" smtClean="0"/>
          </a:p>
          <a:p>
            <a:pPr marL="285750" indent="-285750">
              <a:spcAft>
                <a:spcPct val="0"/>
              </a:spcAft>
              <a:buFont typeface="Arial" panose="020B0604020202020204" pitchFamily="34" charset="0"/>
              <a:buChar char="•"/>
              <a:defRPr/>
            </a:pPr>
            <a:endParaRPr lang="en-US" altLang="en-US" dirty="0" smtClean="0"/>
          </a:p>
          <a:p>
            <a:pPr marL="285750" indent="-285750">
              <a:spcAft>
                <a:spcPct val="0"/>
              </a:spcAft>
              <a:buFont typeface="Arial" panose="020B0604020202020204" pitchFamily="34" charset="0"/>
              <a:buChar char="•"/>
              <a:defRPr/>
            </a:pPr>
            <a:endParaRPr lang="en-US" altLang="en-US" dirty="0"/>
          </a:p>
          <a:p>
            <a:pPr marL="285750" indent="-285750">
              <a:spcAft>
                <a:spcPct val="0"/>
              </a:spcAft>
              <a:buFont typeface="Arial" panose="020B0604020202020204" pitchFamily="34" charset="0"/>
              <a:buChar char="•"/>
              <a:defRPr/>
            </a:pPr>
            <a:r>
              <a:rPr lang="en-US" dirty="0" smtClean="0"/>
              <a:t>Claim </a:t>
            </a:r>
            <a:r>
              <a:rPr lang="en-US" dirty="0"/>
              <a:t>documents can be submitted or courier on below mentioned </a:t>
            </a:r>
            <a:r>
              <a:rPr lang="en-US" dirty="0" smtClean="0"/>
              <a:t>address: </a:t>
            </a:r>
            <a:endParaRPr lang="en-IN" dirty="0"/>
          </a:p>
          <a:p>
            <a:pPr marL="285750" indent="-285750">
              <a:spcAft>
                <a:spcPct val="0"/>
              </a:spcAft>
              <a:buFont typeface="Arial" panose="020B0604020202020204" pitchFamily="34" charset="0"/>
              <a:buChar char="•"/>
              <a:defRPr/>
            </a:pPr>
            <a:endParaRPr lang="en-IN" dirty="0"/>
          </a:p>
          <a:p>
            <a:pPr>
              <a:spcAft>
                <a:spcPct val="0"/>
              </a:spcAft>
              <a:defRPr/>
            </a:pPr>
            <a:r>
              <a:rPr lang="en-US" dirty="0" err="1" smtClean="0"/>
              <a:t>Mediclaim</a:t>
            </a:r>
            <a:r>
              <a:rPr lang="en-US" dirty="0" smtClean="0"/>
              <a:t> Helpdesk :</a:t>
            </a:r>
          </a:p>
          <a:p>
            <a:pPr>
              <a:spcAft>
                <a:spcPct val="0"/>
              </a:spcAft>
              <a:defRPr/>
            </a:pPr>
            <a:endParaRPr lang="en-IN" dirty="0"/>
          </a:p>
          <a:p>
            <a:pPr>
              <a:lnSpc>
                <a:spcPct val="115000"/>
              </a:lnSpc>
              <a:spcAft>
                <a:spcPts val="0"/>
              </a:spcAft>
            </a:pPr>
            <a:r>
              <a:rPr lang="en-US" dirty="0" smtClean="0">
                <a:solidFill>
                  <a:srgbClr val="000000"/>
                </a:solidFill>
                <a:ea typeface="Calibri"/>
              </a:rPr>
              <a:t>Building</a:t>
            </a:r>
            <a:r>
              <a:rPr lang="en-US" dirty="0">
                <a:solidFill>
                  <a:srgbClr val="000000"/>
                </a:solidFill>
                <a:ea typeface="Calibri"/>
              </a:rPr>
              <a:t># 8B, TEJ Building , 2nd floor, </a:t>
            </a:r>
            <a:r>
              <a:rPr lang="en-US" dirty="0" err="1">
                <a:solidFill>
                  <a:srgbClr val="000000"/>
                </a:solidFill>
                <a:ea typeface="Calibri"/>
              </a:rPr>
              <a:t>Bahadur</a:t>
            </a:r>
            <a:r>
              <a:rPr lang="en-US" dirty="0">
                <a:solidFill>
                  <a:srgbClr val="000000"/>
                </a:solidFill>
                <a:ea typeface="Calibri"/>
              </a:rPr>
              <a:t> Shah </a:t>
            </a:r>
            <a:r>
              <a:rPr lang="en-US" dirty="0" err="1">
                <a:solidFill>
                  <a:srgbClr val="000000"/>
                </a:solidFill>
                <a:ea typeface="Calibri"/>
              </a:rPr>
              <a:t>Zafar</a:t>
            </a:r>
            <a:r>
              <a:rPr lang="en-US" dirty="0">
                <a:solidFill>
                  <a:srgbClr val="000000"/>
                </a:solidFill>
                <a:ea typeface="Calibri"/>
              </a:rPr>
              <a:t> </a:t>
            </a:r>
            <a:r>
              <a:rPr lang="en-US" dirty="0" err="1">
                <a:solidFill>
                  <a:srgbClr val="000000"/>
                </a:solidFill>
                <a:ea typeface="Calibri"/>
              </a:rPr>
              <a:t>Marg</a:t>
            </a:r>
            <a:r>
              <a:rPr lang="en-US" dirty="0">
                <a:solidFill>
                  <a:srgbClr val="000000"/>
                </a:solidFill>
                <a:ea typeface="Calibri"/>
              </a:rPr>
              <a:t>, </a:t>
            </a:r>
            <a:endParaRPr lang="en-US" dirty="0" smtClean="0">
              <a:solidFill>
                <a:srgbClr val="000000"/>
              </a:solidFill>
              <a:ea typeface="Calibri"/>
            </a:endParaRPr>
          </a:p>
          <a:p>
            <a:pPr>
              <a:lnSpc>
                <a:spcPct val="115000"/>
              </a:lnSpc>
              <a:spcAft>
                <a:spcPts val="0"/>
              </a:spcAft>
            </a:pPr>
            <a:r>
              <a:rPr lang="en-US" dirty="0" smtClean="0">
                <a:solidFill>
                  <a:srgbClr val="000000"/>
                </a:solidFill>
                <a:ea typeface="Calibri"/>
              </a:rPr>
              <a:t>Next </a:t>
            </a:r>
            <a:r>
              <a:rPr lang="en-US" dirty="0">
                <a:solidFill>
                  <a:srgbClr val="000000"/>
                </a:solidFill>
                <a:ea typeface="Calibri"/>
              </a:rPr>
              <a:t>to Times of India, Delhi – 110 002</a:t>
            </a:r>
            <a:endParaRPr lang="en-US" dirty="0">
              <a:ea typeface="Calibri"/>
            </a:endParaRP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196185" y="5063733"/>
            <a:ext cx="1800225" cy="15983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2745776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8"/>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chor="ctr"/>
          <a:lstStyle/>
          <a:p>
            <a:pPr algn="ctr"/>
            <a:r>
              <a:rPr lang="en-US" altLang="en-US" sz="1600" b="1" u="sng" dirty="0" smtClean="0"/>
              <a:t>Documents required to be submitted for reimbursement claim</a:t>
            </a:r>
            <a:r>
              <a:rPr lang="en-US" altLang="en-US" dirty="0" smtClean="0"/>
              <a:t/>
            </a:r>
            <a:br>
              <a:rPr lang="en-US" altLang="en-US" dirty="0" smtClean="0"/>
            </a:br>
            <a:endParaRPr lang="en-US" altLang="en-US" dirty="0" smtClean="0"/>
          </a:p>
        </p:txBody>
      </p:sp>
      <p:sp>
        <p:nvSpPr>
          <p:cNvPr id="28675" name="Content Placeholder 9"/>
          <p:cNvSpPr>
            <a:spLocks noGrp="1"/>
          </p:cNvSpPr>
          <p:nvPr>
            <p:ph idx="1"/>
          </p:nvPr>
        </p:nvSpPr>
        <p:spPr>
          <a:xfrm>
            <a:off x="393701" y="1202021"/>
            <a:ext cx="8374062" cy="5298794"/>
          </a:xfrm>
        </p:spPr>
        <p:txBody>
          <a:bodyPr/>
          <a:lstStyle/>
          <a:p>
            <a:pPr marL="171450" indent="-171450">
              <a:buFont typeface="Arial" panose="020B0604020202020204" pitchFamily="34" charset="0"/>
              <a:buChar char="•"/>
            </a:pPr>
            <a:r>
              <a:rPr lang="en-US" dirty="0" smtClean="0"/>
              <a:t>Claim </a:t>
            </a:r>
            <a:r>
              <a:rPr lang="en-US" dirty="0"/>
              <a:t>form duly signed by you (Attached </a:t>
            </a:r>
            <a:r>
              <a:rPr lang="en-US" dirty="0" err="1"/>
              <a:t>Mediclaim</a:t>
            </a:r>
            <a:r>
              <a:rPr lang="en-US" dirty="0"/>
              <a:t> Form, Check List, and Bill Summary) </a:t>
            </a:r>
            <a:endParaRPr lang="en-IN" dirty="0"/>
          </a:p>
          <a:p>
            <a:pPr marL="171450" indent="-171450">
              <a:buFont typeface="Arial" panose="020B0604020202020204" pitchFamily="34" charset="0"/>
              <a:buChar char="•"/>
            </a:pPr>
            <a:r>
              <a:rPr lang="en-US" dirty="0" smtClean="0"/>
              <a:t>Original </a:t>
            </a:r>
            <a:r>
              <a:rPr lang="en-US" dirty="0"/>
              <a:t>discharge card/discharge </a:t>
            </a:r>
            <a:r>
              <a:rPr lang="en-US" dirty="0" smtClean="0"/>
              <a:t>summary </a:t>
            </a:r>
            <a:endParaRPr lang="en-IN" dirty="0" smtClean="0"/>
          </a:p>
          <a:p>
            <a:pPr marL="171450" indent="-171450">
              <a:buFont typeface="Arial" panose="020B0604020202020204" pitchFamily="34" charset="0"/>
              <a:buChar char="•"/>
            </a:pPr>
            <a:r>
              <a:rPr lang="en-US" dirty="0" smtClean="0"/>
              <a:t>Original Hospital bills with detailed break up</a:t>
            </a:r>
            <a:endParaRPr lang="en-IN" dirty="0"/>
          </a:p>
          <a:p>
            <a:pPr marL="171450" indent="-171450">
              <a:buFont typeface="Arial" panose="020B0604020202020204" pitchFamily="34" charset="0"/>
              <a:buChar char="•"/>
            </a:pPr>
            <a:r>
              <a:rPr lang="en-US" dirty="0" smtClean="0"/>
              <a:t>As </a:t>
            </a:r>
            <a:r>
              <a:rPr lang="en-US" dirty="0"/>
              <a:t>per policy terms and conditions surgeon fees should include in the final bill only </a:t>
            </a:r>
            <a:endParaRPr lang="en-IN" dirty="0"/>
          </a:p>
          <a:p>
            <a:pPr marL="171450" indent="-171450">
              <a:buFont typeface="Arial" panose="020B0604020202020204" pitchFamily="34" charset="0"/>
              <a:buChar char="•"/>
            </a:pPr>
            <a:r>
              <a:rPr lang="en-US" dirty="0" smtClean="0"/>
              <a:t>Original </a:t>
            </a:r>
            <a:r>
              <a:rPr lang="en-US" dirty="0"/>
              <a:t>Payment Receipts along hospital stamp &amp; signature with revenue stamp. </a:t>
            </a:r>
            <a:endParaRPr lang="en-IN" dirty="0"/>
          </a:p>
          <a:p>
            <a:pPr marL="171450" indent="-171450">
              <a:buFont typeface="Arial" panose="020B0604020202020204" pitchFamily="34" charset="0"/>
              <a:buChar char="•"/>
            </a:pPr>
            <a:r>
              <a:rPr lang="en-US" dirty="0" smtClean="0"/>
              <a:t>Original </a:t>
            </a:r>
            <a:r>
              <a:rPr lang="en-US" dirty="0"/>
              <a:t>reports of all investigations </a:t>
            </a:r>
            <a:endParaRPr lang="en-IN" dirty="0"/>
          </a:p>
          <a:p>
            <a:pPr marL="171450" indent="-171450">
              <a:buFont typeface="Arial" panose="020B0604020202020204" pitchFamily="34" charset="0"/>
              <a:buChar char="•"/>
            </a:pPr>
            <a:r>
              <a:rPr lang="en-US" dirty="0" smtClean="0"/>
              <a:t>Prescriptions</a:t>
            </a:r>
            <a:r>
              <a:rPr lang="en-US" dirty="0"/>
              <a:t>, Pre &amp; Post hospitalization bills of medicines.                     </a:t>
            </a:r>
            <a:endParaRPr lang="en-US" dirty="0" smtClean="0"/>
          </a:p>
          <a:p>
            <a:pPr marL="171450" indent="-171450">
              <a:buFont typeface="Arial" panose="020B0604020202020204" pitchFamily="34" charset="0"/>
              <a:buChar char="•"/>
            </a:pPr>
            <a:r>
              <a:rPr lang="en-US" dirty="0" smtClean="0"/>
              <a:t>Prescription </a:t>
            </a:r>
            <a:r>
              <a:rPr lang="en-US" dirty="0"/>
              <a:t>for Surgical appliances if purchased by patient, along with duly stamped </a:t>
            </a:r>
            <a:r>
              <a:rPr lang="en-US" dirty="0" smtClean="0"/>
              <a:t>receipt</a:t>
            </a:r>
            <a:endParaRPr lang="en-IN" dirty="0"/>
          </a:p>
          <a:p>
            <a:pPr marL="171450" indent="-171450">
              <a:buFont typeface="Arial" panose="020B0604020202020204" pitchFamily="34" charset="0"/>
              <a:buChar char="•"/>
            </a:pPr>
            <a:r>
              <a:rPr lang="en-US" dirty="0" smtClean="0"/>
              <a:t>In-Patient-Department </a:t>
            </a:r>
            <a:r>
              <a:rPr lang="en-US" dirty="0"/>
              <a:t>(IPD) papers also called Indoor case Paper. Medico Legal Certificate (MLC)    </a:t>
            </a:r>
            <a:endParaRPr lang="en-IN" dirty="0"/>
          </a:p>
          <a:p>
            <a:pPr marL="171450" indent="-171450">
              <a:buFont typeface="Arial" panose="020B0604020202020204" pitchFamily="34" charset="0"/>
              <a:buChar char="•"/>
            </a:pPr>
            <a:r>
              <a:rPr lang="en-US" dirty="0" smtClean="0"/>
              <a:t>For </a:t>
            </a:r>
            <a:r>
              <a:rPr lang="en-US" dirty="0"/>
              <a:t>miscellaneous charges - detail bills with supporting prescription of the Treating doctor </a:t>
            </a:r>
            <a:endParaRPr lang="en-IN" dirty="0"/>
          </a:p>
          <a:p>
            <a:pPr marL="171450" indent="-171450">
              <a:buFont typeface="Arial" panose="020B0604020202020204" pitchFamily="34" charset="0"/>
              <a:buChar char="•"/>
            </a:pPr>
            <a:r>
              <a:rPr lang="en-US" dirty="0" smtClean="0"/>
              <a:t>Copy </a:t>
            </a:r>
            <a:r>
              <a:rPr lang="en-US" dirty="0"/>
              <a:t>of ID proof of </a:t>
            </a:r>
            <a:r>
              <a:rPr lang="en-US" dirty="0" smtClean="0"/>
              <a:t>Patient</a:t>
            </a:r>
            <a:endParaRPr lang="en-IN" dirty="0"/>
          </a:p>
          <a:p>
            <a:pPr marL="171450" indent="-171450">
              <a:buFont typeface="Arial" panose="020B0604020202020204" pitchFamily="34" charset="0"/>
              <a:buChar char="•"/>
            </a:pPr>
            <a:r>
              <a:rPr lang="en-US" dirty="0" smtClean="0"/>
              <a:t>Any </a:t>
            </a:r>
            <a:r>
              <a:rPr lang="en-US" dirty="0"/>
              <a:t>other related documents </a:t>
            </a:r>
            <a:endParaRPr lang="en-US" dirty="0" smtClean="0"/>
          </a:p>
          <a:p>
            <a:pPr marL="171450" indent="-171450">
              <a:buFont typeface="Arial" panose="020B0604020202020204" pitchFamily="34" charset="0"/>
              <a:buChar char="•"/>
            </a:pPr>
            <a:endParaRPr lang="en-US" dirty="0"/>
          </a:p>
          <a:p>
            <a:r>
              <a:rPr lang="en-US" b="1" dirty="0"/>
              <a:t>Note:</a:t>
            </a:r>
            <a:r>
              <a:rPr lang="en-US" dirty="0"/>
              <a:t> 1) Claim documents should be submitted within 15 days after date of discharge </a:t>
            </a:r>
            <a:endParaRPr lang="en-IN" dirty="0"/>
          </a:p>
          <a:p>
            <a:r>
              <a:rPr lang="en-US" dirty="0"/>
              <a:t>          </a:t>
            </a:r>
            <a:r>
              <a:rPr lang="en-US" dirty="0" smtClean="0"/>
              <a:t>2</a:t>
            </a:r>
            <a:r>
              <a:rPr lang="en-US" dirty="0"/>
              <a:t>) Request you please keep above all documents photocopies with you for your </a:t>
            </a:r>
            <a:r>
              <a:rPr lang="en-US" dirty="0" smtClean="0"/>
              <a:t>reference</a:t>
            </a:r>
            <a:endParaRPr lang="en-IN" dirty="0"/>
          </a:p>
          <a:p>
            <a:r>
              <a:rPr lang="en-US" dirty="0"/>
              <a:t>          </a:t>
            </a:r>
            <a:r>
              <a:rPr lang="en-US" dirty="0" smtClean="0"/>
              <a:t>3) </a:t>
            </a:r>
            <a:r>
              <a:rPr lang="en-US" dirty="0"/>
              <a:t>Original claim </a:t>
            </a:r>
            <a:r>
              <a:rPr lang="en-US" dirty="0" smtClean="0"/>
              <a:t>documents and a cancelled </a:t>
            </a:r>
            <a:r>
              <a:rPr lang="en-US" dirty="0" err="1" smtClean="0"/>
              <a:t>cheque</a:t>
            </a:r>
            <a:r>
              <a:rPr lang="en-US" dirty="0" smtClean="0"/>
              <a:t> will also be needed</a:t>
            </a:r>
            <a:endParaRPr lang="en-IN" dirty="0"/>
          </a:p>
          <a:p>
            <a:r>
              <a:rPr lang="en-US" dirty="0"/>
              <a:t> </a:t>
            </a:r>
            <a:endParaRPr lang="en-IN" dirty="0"/>
          </a:p>
          <a:p>
            <a:endParaRPr lang="en-IN" dirty="0"/>
          </a:p>
        </p:txBody>
      </p:sp>
      <p:sp>
        <p:nvSpPr>
          <p:cNvPr id="4" name="TextBox 3"/>
          <p:cNvSpPr txBox="1"/>
          <p:nvPr/>
        </p:nvSpPr>
        <p:spPr>
          <a:xfrm>
            <a:off x="7341326" y="2270526"/>
            <a:ext cx="1528354" cy="200055"/>
          </a:xfrm>
          <a:prstGeom prst="rect">
            <a:avLst/>
          </a:prstGeom>
          <a:noFill/>
        </p:spPr>
        <p:txBody>
          <a:bodyPr wrap="square" lIns="0" tIns="0" rIns="0" bIns="0" rtlCol="0">
            <a:spAutoFit/>
          </a:bodyPr>
          <a:lstStyle/>
          <a:p>
            <a:pPr algn="ctr">
              <a:spcBef>
                <a:spcPts val="600"/>
              </a:spcBef>
              <a:buSzPct val="100000"/>
            </a:pPr>
            <a:r>
              <a:rPr lang="en-US" sz="1300" b="1" u="sng" dirty="0" smtClean="0">
                <a:solidFill>
                  <a:srgbClr val="313131"/>
                </a:solidFill>
              </a:rPr>
              <a:t>CLAIM FORM</a:t>
            </a:r>
            <a:endParaRPr lang="en-IN" sz="1300" b="1" u="sng" dirty="0" smtClean="0">
              <a:solidFill>
                <a:srgbClr val="313131"/>
              </a:solidFill>
            </a:endParaRPr>
          </a:p>
        </p:txBody>
      </p:sp>
      <p:pic>
        <p:nvPicPr>
          <p:cNvPr id="6" name="Picture 4"/>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7486240" y="5259677"/>
            <a:ext cx="1800225" cy="15983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3124" name="Object 52"/>
          <p:cNvGraphicFramePr>
            <a:graphicFrameLocks noChangeAspect="1"/>
          </p:cNvGraphicFramePr>
          <p:nvPr/>
        </p:nvGraphicFramePr>
        <p:xfrm>
          <a:off x="7667897" y="1187995"/>
          <a:ext cx="977900" cy="980440"/>
        </p:xfrm>
        <a:graphic>
          <a:graphicData uri="http://schemas.openxmlformats.org/presentationml/2006/ole">
            <p:oleObj spid="_x0000_s3124" name="Acrobat Document" r:id="rId5" imgW="5667122" imgH="8019915" progId="AcroExch.Document.DC">
              <p:embed/>
            </p:oleObj>
          </a:graphicData>
        </a:graphic>
      </p:graphicFrame>
    </p:spTree>
    <p:extLst>
      <p:ext uri="{BB962C8B-B14F-4D97-AF65-F5344CB8AC3E}">
        <p14:creationId xmlns:p14="http://schemas.microsoft.com/office/powerpoint/2010/main" xmlns="" val="231124105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chor="ctr"/>
          <a:lstStyle/>
          <a:p>
            <a:pPr algn="ctr"/>
            <a:r>
              <a:rPr lang="en-US" altLang="en-US" sz="1600" b="1" u="sng" dirty="0" smtClean="0"/>
              <a:t>Incomplete documents under a reimbursement claim</a:t>
            </a:r>
            <a:r>
              <a:rPr lang="en-US" altLang="en-US" dirty="0" smtClean="0"/>
              <a:t/>
            </a:r>
            <a:br>
              <a:rPr lang="en-US" altLang="en-US" dirty="0" smtClean="0"/>
            </a:br>
            <a:endParaRPr lang="en-US" altLang="en-US" dirty="0" smtClean="0"/>
          </a:p>
        </p:txBody>
      </p:sp>
      <p:sp>
        <p:nvSpPr>
          <p:cNvPr id="29699" name="Content Placeholder 8"/>
          <p:cNvSpPr>
            <a:spLocks noGrp="1"/>
          </p:cNvSpPr>
          <p:nvPr>
            <p:ph idx="1"/>
          </p:nvPr>
        </p:nvSpPr>
        <p:spPr>
          <a:xfrm>
            <a:off x="376238" y="1016001"/>
            <a:ext cx="8374062" cy="4716463"/>
          </a:xfrm>
        </p:spPr>
        <p:txBody>
          <a:bodyPr/>
          <a:lstStyle/>
          <a:p>
            <a:pPr marL="0" indent="0">
              <a:spcBef>
                <a:spcPts val="600"/>
              </a:spcBef>
              <a:spcAft>
                <a:spcPts val="0"/>
              </a:spcAft>
              <a:buFont typeface="Arial" charset="0"/>
              <a:buNone/>
              <a:defRPr/>
            </a:pPr>
            <a:endParaRPr b="1" dirty="0" smtClean="0"/>
          </a:p>
          <a:p>
            <a:pPr marL="285750" indent="-285750">
              <a:spcBef>
                <a:spcPts val="600"/>
              </a:spcBef>
              <a:spcAft>
                <a:spcPts val="0"/>
              </a:spcAft>
              <a:buFont typeface="Arial" panose="020B0604020202020204" pitchFamily="34" charset="0"/>
              <a:buChar char="•"/>
              <a:defRPr/>
            </a:pPr>
            <a:r>
              <a:rPr dirty="0" smtClean="0"/>
              <a:t>When you submit your claim along with all relevant documents as explained in earlier slide, to </a:t>
            </a:r>
            <a:r>
              <a:rPr lang="en-US" dirty="0" smtClean="0"/>
              <a:t>our Mediclaim Helpdesk, </a:t>
            </a:r>
            <a:r>
              <a:rPr dirty="0" smtClean="0"/>
              <a:t>the same will be scrutinized by a team of doctors and claim processors. </a:t>
            </a:r>
            <a:endParaRPr lang="en-US" dirty="0" smtClean="0"/>
          </a:p>
          <a:p>
            <a:pPr>
              <a:spcBef>
                <a:spcPts val="600"/>
              </a:spcBef>
              <a:spcAft>
                <a:spcPts val="0"/>
              </a:spcAft>
              <a:defRPr/>
            </a:pPr>
            <a:endParaRPr dirty="0"/>
          </a:p>
          <a:p>
            <a:pPr marL="285750" indent="-285750">
              <a:spcBef>
                <a:spcPts val="600"/>
              </a:spcBef>
              <a:spcAft>
                <a:spcPts val="0"/>
              </a:spcAft>
              <a:buFont typeface="Arial" panose="020B0604020202020204" pitchFamily="34" charset="0"/>
              <a:buChar char="•"/>
              <a:defRPr/>
            </a:pPr>
            <a:r>
              <a:rPr dirty="0" smtClean="0"/>
              <a:t>If found in order, </a:t>
            </a:r>
            <a:r>
              <a:rPr lang="it-IT" dirty="0" smtClean="0"/>
              <a:t>Medi Assist India TPA Pvt Ltd. </a:t>
            </a:r>
            <a:r>
              <a:rPr dirty="0" smtClean="0"/>
              <a:t>will approve the claim and the amount would be paid to you through NEFT.</a:t>
            </a:r>
            <a:endParaRPr lang="en-US" dirty="0" smtClean="0"/>
          </a:p>
          <a:p>
            <a:pPr>
              <a:spcBef>
                <a:spcPts val="600"/>
              </a:spcBef>
              <a:spcAft>
                <a:spcPts val="0"/>
              </a:spcAft>
              <a:defRPr/>
            </a:pPr>
            <a:endParaRPr dirty="0" smtClean="0"/>
          </a:p>
          <a:p>
            <a:pPr marL="285750" indent="-285750">
              <a:spcBef>
                <a:spcPts val="600"/>
              </a:spcBef>
              <a:spcAft>
                <a:spcPts val="0"/>
              </a:spcAft>
              <a:buFont typeface="Arial" panose="020B0604020202020204" pitchFamily="34" charset="0"/>
              <a:buChar char="•"/>
              <a:defRPr/>
            </a:pPr>
            <a:r>
              <a:rPr dirty="0" smtClean="0"/>
              <a:t>The settlement details would be sent through </a:t>
            </a:r>
            <a:r>
              <a:rPr lang="en-US" dirty="0" smtClean="0"/>
              <a:t>Mediclaim </a:t>
            </a:r>
            <a:r>
              <a:rPr lang="it-IT" dirty="0" smtClean="0"/>
              <a:t>Helpdesk / Medi </a:t>
            </a:r>
            <a:r>
              <a:rPr lang="it-IT" dirty="0"/>
              <a:t>Assist India TPA Pvt. </a:t>
            </a:r>
            <a:r>
              <a:rPr lang="it-IT" dirty="0" smtClean="0"/>
              <a:t>Ltd.</a:t>
            </a:r>
          </a:p>
          <a:p>
            <a:pPr>
              <a:spcBef>
                <a:spcPts val="600"/>
              </a:spcBef>
              <a:spcAft>
                <a:spcPts val="0"/>
              </a:spcAft>
              <a:defRPr/>
            </a:pPr>
            <a:endParaRPr dirty="0" smtClean="0"/>
          </a:p>
          <a:p>
            <a:pPr marL="285750" indent="-285750">
              <a:spcBef>
                <a:spcPts val="600"/>
              </a:spcBef>
              <a:spcAft>
                <a:spcPts val="0"/>
              </a:spcAft>
              <a:buFont typeface="Arial" panose="020B0604020202020204" pitchFamily="34" charset="0"/>
              <a:buChar char="•"/>
              <a:defRPr/>
            </a:pPr>
            <a:r>
              <a:rPr dirty="0" smtClean="0"/>
              <a:t>If there are discrepancies or deficiencies in the documents, </a:t>
            </a:r>
            <a:r>
              <a:rPr lang="en-US" dirty="0"/>
              <a:t>Mediclaim </a:t>
            </a:r>
            <a:r>
              <a:rPr lang="it-IT" dirty="0"/>
              <a:t>Helpdesk / Medi </a:t>
            </a:r>
            <a:r>
              <a:rPr lang="it-IT" dirty="0" smtClean="0"/>
              <a:t>Assist India TPA Pvt Ltd. </a:t>
            </a:r>
            <a:r>
              <a:rPr dirty="0" smtClean="0"/>
              <a:t>will issue a letter listing the deficiencies and ask you to submit deficient documents within 15 days of receipt of the letter.</a:t>
            </a:r>
            <a:endParaRPr lang="en-US" dirty="0" smtClean="0"/>
          </a:p>
          <a:p>
            <a:pPr marL="285750" indent="-285750">
              <a:spcBef>
                <a:spcPts val="600"/>
              </a:spcBef>
              <a:spcAft>
                <a:spcPts val="0"/>
              </a:spcAft>
              <a:buFont typeface="Arial" panose="020B0604020202020204" pitchFamily="34" charset="0"/>
              <a:buChar char="•"/>
              <a:defRPr/>
            </a:pPr>
            <a:endParaRPr dirty="0" smtClean="0"/>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196185" y="5063733"/>
            <a:ext cx="1800225" cy="15983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510677916"/>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loitte 16_9 onscreen">
  <a:themeElements>
    <a:clrScheme name="Deloitte colors">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53565A"/>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 xmlns:thm15="http://schemas.microsoft.com/office/thememl/2012/main" name="Deloitte_4_3_Onscreen.potx" id="{300F3ED9-9C4C-4838-B157-107BB206E623}" vid="{ABD9136E-862F-4680-B56C-E8832C898BE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Deloitte_4_3_Onscreen</Template>
  <TotalTime>2609</TotalTime>
  <Words>1267</Words>
  <Application>Microsoft Office PowerPoint</Application>
  <PresentationFormat>On-screen Show (4:3)</PresentationFormat>
  <Paragraphs>169</Paragraphs>
  <Slides>13</Slides>
  <Notes>8</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6" baseType="lpstr">
      <vt:lpstr>Deloitte 16_9 onscreen</vt:lpstr>
      <vt:lpstr>think-cell Slide</vt:lpstr>
      <vt:lpstr>Adobe Acrobat Document</vt:lpstr>
      <vt:lpstr>Slide 1</vt:lpstr>
      <vt:lpstr>AIGETOA - BSNL</vt:lpstr>
      <vt:lpstr>TPA - Medi Assist India TPA Pvt Ltd.  </vt:lpstr>
      <vt:lpstr>Slide 4</vt:lpstr>
      <vt:lpstr>Planned Admission</vt:lpstr>
      <vt:lpstr>Procedure for cashless facility in a network hospital  </vt:lpstr>
      <vt:lpstr>Procedure in a non network hospital  </vt:lpstr>
      <vt:lpstr>Documents required to be submitted for reimbursement claim </vt:lpstr>
      <vt:lpstr>Incomplete documents under a reimbursement claim </vt:lpstr>
      <vt:lpstr>Procedure in case of an emergency at a network/non-network hospital  </vt:lpstr>
      <vt:lpstr>Post-hospitalization expenses</vt:lpstr>
      <vt:lpstr>Landmark Insurance Brokers Pvt Ltd</vt:lpstr>
      <vt:lpstr>Slide 13</vt:lpstr>
    </vt:vector>
  </TitlesOfParts>
  <Company>Deloitte Touche Tohmatsu Services,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 Verdana Bold</dc:title>
  <dc:creator>Chauhan, Nidhi (IN - Delhi)</dc:creator>
  <cp:lastModifiedBy>wasi</cp:lastModifiedBy>
  <cp:revision>133</cp:revision>
  <cp:lastPrinted>2017-08-23T10:27:54Z</cp:lastPrinted>
  <dcterms:created xsi:type="dcterms:W3CDTF">2016-07-22T04:43:52Z</dcterms:created>
  <dcterms:modified xsi:type="dcterms:W3CDTF">2021-05-19T21:20:44Z</dcterms:modified>
</cp:coreProperties>
</file>